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0" r:id="rId1"/>
  </p:sldMasterIdLst>
  <p:notesMasterIdLst>
    <p:notesMasterId r:id="rId18"/>
  </p:notesMasterIdLst>
  <p:sldIdLst>
    <p:sldId id="256" r:id="rId2"/>
    <p:sldId id="259" r:id="rId3"/>
    <p:sldId id="264" r:id="rId4"/>
    <p:sldId id="288" r:id="rId5"/>
    <p:sldId id="289" r:id="rId6"/>
    <p:sldId id="292" r:id="rId7"/>
    <p:sldId id="293" r:id="rId8"/>
    <p:sldId id="258" r:id="rId9"/>
    <p:sldId id="262" r:id="rId10"/>
    <p:sldId id="279" r:id="rId11"/>
    <p:sldId id="280" r:id="rId12"/>
    <p:sldId id="291" r:id="rId13"/>
    <p:sldId id="286" r:id="rId14"/>
    <p:sldId id="290" r:id="rId15"/>
    <p:sldId id="267" r:id="rId16"/>
    <p:sldId id="285" r:id="rId17"/>
  </p:sldIdLst>
  <p:sldSz cx="12192000" cy="6858000"/>
  <p:notesSz cx="6858000" cy="9144000"/>
  <p:embeddedFontLst>
    <p:embeddedFont>
      <p:font typeface="Arial Unicode MS" panose="020B0604020202020204" pitchFamily="34" charset="-128"/>
      <p:regular r:id="rId19"/>
    </p:embeddedFont>
    <p:embeddedFont>
      <p:font typeface="Bebas Neue" panose="020B0606020202050201" pitchFamily="34" charset="0"/>
      <p:regular r:id="rId20"/>
    </p:embeddedFont>
    <p:embeddedFont>
      <p:font typeface="Calibri" panose="020F0502020204030204" pitchFamily="34" charset="0"/>
      <p:regular r:id="rId21"/>
      <p:bold r:id="rId22"/>
      <p:italic r:id="rId23"/>
      <p:boldItalic r:id="rId24"/>
    </p:embeddedFont>
    <p:embeddedFont>
      <p:font typeface="Mulish" panose="020B0604020202020204" charset="0"/>
      <p:regular r:id="rId25"/>
      <p:bold r:id="rId26"/>
      <p:italic r:id="rId27"/>
      <p:boldItalic r:id="rId28"/>
    </p:embeddedFont>
    <p:embeddedFont>
      <p:font typeface="Poppins" panose="00000500000000000000" pitchFamily="2" charset="0"/>
      <p:regular r:id="rId29"/>
      <p:bold r:id="rId30"/>
      <p:italic r:id="rId31"/>
      <p:boldItalic r:id="rId32"/>
    </p:embeddedFont>
    <p:embeddedFont>
      <p:font typeface="Poppins Medium" panose="00000600000000000000" pitchFamily="2" charset="0"/>
      <p:regular r:id="rId33"/>
      <p:bold r:id="rId34"/>
      <p:italic r:id="rId35"/>
      <p:boldItalic r:id="rId36"/>
    </p:embeddedFont>
    <p:embeddedFont>
      <p:font typeface="Poppins SemiBold" panose="00000700000000000000" pitchFamily="2" charset="0"/>
      <p:regular r:id="rId37"/>
      <p:bold r:id="rId38"/>
      <p:italic r:id="rId39"/>
      <p:boldItalic r:id="rId40"/>
    </p:embeddedFont>
    <p:embeddedFont>
      <p:font typeface="Raleway"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3A"/>
    <a:srgbClr val="E8015F"/>
    <a:srgbClr val="1319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
        <p:cNvGrpSpPr/>
        <p:nvPr/>
      </p:nvGrpSpPr>
      <p:grpSpPr>
        <a:xfrm>
          <a:off x="0" y="0"/>
          <a:ext cx="0" cy="0"/>
          <a:chOff x="0" y="0"/>
          <a:chExt cx="0" cy="0"/>
        </a:xfrm>
      </p:grpSpPr>
      <p:sp>
        <p:nvSpPr>
          <p:cNvPr id="18" name="Google Shape;1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 name="Google Shape;1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83" name="Google Shape;68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05" name="Google Shape;70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7" name="Google Shape;65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4778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8" name="Google Shape;19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779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7" name="Google Shape;65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633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1" name="Google Shape;30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0" name="Google Shape;87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4" name="Google Shape;7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8" name="Google Shape;19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7" name="Google Shape;65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1590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7" name="Google Shape;65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057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7" name="Google Shape;65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633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7" name="Google Shape;65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9581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4" name="Google Shape;5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0" name="Google Shape;15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_Slide">
  <p:cSld name="Custom_Slide">
    <p:bg>
      <p:bgPr>
        <a:solidFill>
          <a:srgbClr val="00003A"/>
        </a:solidFill>
        <a:effectLst/>
      </p:bgPr>
    </p:bg>
    <p:spTree>
      <p:nvGrpSpPr>
        <p:cNvPr id="1" name="Shape 1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_Slide">
  <p:cSld name="Blank_Slide">
    <p:spTree>
      <p:nvGrpSpPr>
        <p:cNvPr id="1" name="Shape 1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1.sv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7.svg"/><Relationship Id="rId5" Type="http://schemas.openxmlformats.org/officeDocument/2006/relationships/image" Target="../media/image35.png"/><Relationship Id="rId10" Type="http://schemas.openxmlformats.org/officeDocument/2006/relationships/image" Target="../media/image6.png"/><Relationship Id="rId4" Type="http://schemas.openxmlformats.org/officeDocument/2006/relationships/image" Target="../media/image34.pn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7.sv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
        <p:cNvGrpSpPr/>
        <p:nvPr/>
      </p:nvGrpSpPr>
      <p:grpSpPr>
        <a:xfrm>
          <a:off x="0" y="0"/>
          <a:ext cx="0" cy="0"/>
          <a:chOff x="0" y="0"/>
          <a:chExt cx="0" cy="0"/>
        </a:xfrm>
      </p:grpSpPr>
      <p:pic>
        <p:nvPicPr>
          <p:cNvPr id="21" name="Google Shape;21;p4" descr="A picture containing text&#10;&#10;Description automatically generated"/>
          <p:cNvPicPr preferRelativeResize="0"/>
          <p:nvPr/>
        </p:nvPicPr>
        <p:blipFill rotWithShape="1">
          <a:blip r:embed="rId3">
            <a:alphaModFix/>
          </a:blip>
          <a:srcRect t="21875" b="21874"/>
          <a:stretch/>
        </p:blipFill>
        <p:spPr>
          <a:xfrm>
            <a:off x="0" y="0"/>
            <a:ext cx="12192000" cy="6858000"/>
          </a:xfrm>
          <a:prstGeom prst="rect">
            <a:avLst/>
          </a:prstGeom>
          <a:noFill/>
          <a:ln>
            <a:noFill/>
          </a:ln>
        </p:spPr>
      </p:pic>
      <p:sp>
        <p:nvSpPr>
          <p:cNvPr id="22" name="Google Shape;22;p4"/>
          <p:cNvSpPr/>
          <p:nvPr/>
        </p:nvSpPr>
        <p:spPr>
          <a:xfrm>
            <a:off x="0" y="0"/>
            <a:ext cx="12192000" cy="6858000"/>
          </a:xfrm>
          <a:prstGeom prst="rect">
            <a:avLst/>
          </a:prstGeom>
          <a:solidFill>
            <a:srgbClr val="00003A">
              <a:alpha val="854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23" name="Google Shape;23;p4"/>
          <p:cNvSpPr/>
          <p:nvPr/>
        </p:nvSpPr>
        <p:spPr>
          <a:xfrm>
            <a:off x="10307629" y="536157"/>
            <a:ext cx="1356045" cy="1356045"/>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4" name="Google Shape;24;p4"/>
          <p:cNvSpPr/>
          <p:nvPr/>
        </p:nvSpPr>
        <p:spPr>
          <a:xfrm rot="-875832">
            <a:off x="-1522968" y="-21610"/>
            <a:ext cx="6599625" cy="2371255"/>
          </a:xfrm>
          <a:custGeom>
            <a:avLst/>
            <a:gdLst/>
            <a:ahLst/>
            <a:cxnLst/>
            <a:rect l="l" t="t" r="r" b="b"/>
            <a:pathLst>
              <a:path w="3170301" h="1139094" extrusionOk="0">
                <a:moveTo>
                  <a:pt x="42767" y="1139095"/>
                </a:moveTo>
                <a:lnTo>
                  <a:pt x="0" y="1100995"/>
                </a:lnTo>
                <a:cubicBezTo>
                  <a:pt x="260518" y="808053"/>
                  <a:pt x="611772" y="610981"/>
                  <a:pt x="997553" y="541306"/>
                </a:cubicBezTo>
                <a:cubicBezTo>
                  <a:pt x="1227011" y="500158"/>
                  <a:pt x="1463040" y="505873"/>
                  <a:pt x="1691259" y="511302"/>
                </a:cubicBezTo>
                <a:cubicBezTo>
                  <a:pt x="1846136" y="515017"/>
                  <a:pt x="2006346" y="518827"/>
                  <a:pt x="2162270" y="507873"/>
                </a:cubicBezTo>
                <a:cubicBezTo>
                  <a:pt x="2380869" y="492538"/>
                  <a:pt x="2911793" y="412623"/>
                  <a:pt x="3119247" y="0"/>
                </a:cubicBezTo>
                <a:lnTo>
                  <a:pt x="3170301" y="25717"/>
                </a:lnTo>
                <a:cubicBezTo>
                  <a:pt x="2949702" y="463867"/>
                  <a:pt x="2394585" y="548926"/>
                  <a:pt x="2166271" y="564928"/>
                </a:cubicBezTo>
                <a:cubicBezTo>
                  <a:pt x="2007584" y="575977"/>
                  <a:pt x="1846136" y="572167"/>
                  <a:pt x="1690021" y="568452"/>
                </a:cubicBezTo>
                <a:cubicBezTo>
                  <a:pt x="1464564" y="563023"/>
                  <a:pt x="1231487" y="557498"/>
                  <a:pt x="1007650" y="597599"/>
                </a:cubicBezTo>
                <a:cubicBezTo>
                  <a:pt x="634470" y="664997"/>
                  <a:pt x="294704" y="855669"/>
                  <a:pt x="42767" y="1139095"/>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5" name="Google Shape;25;p4"/>
          <p:cNvSpPr/>
          <p:nvPr/>
        </p:nvSpPr>
        <p:spPr>
          <a:xfrm>
            <a:off x="-422259" y="-1416607"/>
            <a:ext cx="4111808" cy="4739086"/>
          </a:xfrm>
          <a:custGeom>
            <a:avLst/>
            <a:gdLst/>
            <a:ahLst/>
            <a:cxnLst/>
            <a:rect l="l" t="t" r="r" b="b"/>
            <a:pathLst>
              <a:path w="2612162" h="3010661" extrusionOk="0">
                <a:moveTo>
                  <a:pt x="25664" y="3010662"/>
                </a:moveTo>
                <a:cubicBezTo>
                  <a:pt x="-17485" y="2890457"/>
                  <a:pt x="-5959" y="2751868"/>
                  <a:pt x="58239" y="2620137"/>
                </a:cubicBezTo>
                <a:cubicBezTo>
                  <a:pt x="120733" y="2495474"/>
                  <a:pt x="217697" y="2391375"/>
                  <a:pt x="337607" y="2320195"/>
                </a:cubicBezTo>
                <a:cubicBezTo>
                  <a:pt x="568208" y="2184464"/>
                  <a:pt x="843194" y="2161508"/>
                  <a:pt x="1128182" y="2148745"/>
                </a:cubicBezTo>
                <a:lnTo>
                  <a:pt x="1150185" y="2147697"/>
                </a:lnTo>
                <a:cubicBezTo>
                  <a:pt x="1413837" y="2135696"/>
                  <a:pt x="1686538" y="2123218"/>
                  <a:pt x="1922758" y="2006537"/>
                </a:cubicBezTo>
                <a:cubicBezTo>
                  <a:pt x="2228796" y="1855470"/>
                  <a:pt x="2457111" y="1532668"/>
                  <a:pt x="2549027" y="1120712"/>
                </a:cubicBezTo>
                <a:cubicBezTo>
                  <a:pt x="2631418" y="751999"/>
                  <a:pt x="2601605" y="370046"/>
                  <a:pt x="2572839" y="762"/>
                </a:cubicBezTo>
                <a:lnTo>
                  <a:pt x="2582364" y="0"/>
                </a:lnTo>
                <a:cubicBezTo>
                  <a:pt x="2610939" y="370046"/>
                  <a:pt x="2641134" y="752475"/>
                  <a:pt x="2558456" y="1122807"/>
                </a:cubicBezTo>
                <a:cubicBezTo>
                  <a:pt x="2465874" y="1537430"/>
                  <a:pt x="2235750" y="1862519"/>
                  <a:pt x="1927044" y="2014919"/>
                </a:cubicBezTo>
                <a:cubicBezTo>
                  <a:pt x="1688919" y="2132457"/>
                  <a:pt x="1415361" y="2144935"/>
                  <a:pt x="1150757" y="2157032"/>
                </a:cubicBezTo>
                <a:lnTo>
                  <a:pt x="1128659" y="2158079"/>
                </a:lnTo>
                <a:cubicBezTo>
                  <a:pt x="844814" y="2171129"/>
                  <a:pt x="571065" y="2193989"/>
                  <a:pt x="342275" y="2328577"/>
                </a:cubicBezTo>
                <a:cubicBezTo>
                  <a:pt x="118628" y="2460212"/>
                  <a:pt x="-57775" y="2750153"/>
                  <a:pt x="34998" y="30076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6" name="Google Shape;26;p4"/>
          <p:cNvSpPr/>
          <p:nvPr/>
        </p:nvSpPr>
        <p:spPr>
          <a:xfrm>
            <a:off x="9781018" y="1962193"/>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7" name="Google Shape;27;p4"/>
          <p:cNvSpPr/>
          <p:nvPr/>
        </p:nvSpPr>
        <p:spPr>
          <a:xfrm>
            <a:off x="1014609" y="5071428"/>
            <a:ext cx="256781" cy="296799"/>
          </a:xfrm>
          <a:custGeom>
            <a:avLst/>
            <a:gdLst/>
            <a:ahLst/>
            <a:cxnLst/>
            <a:rect l="l" t="t" r="r" b="b"/>
            <a:pathLst>
              <a:path w="73342" h="84772" extrusionOk="0">
                <a:moveTo>
                  <a:pt x="0" y="42386"/>
                </a:moveTo>
                <a:lnTo>
                  <a:pt x="73343" y="84773"/>
                </a:lnTo>
                <a:lnTo>
                  <a:pt x="73343" y="0"/>
                </a:lnTo>
                <a:lnTo>
                  <a:pt x="0" y="423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8" name="Google Shape;28;p4"/>
          <p:cNvSpPr/>
          <p:nvPr/>
        </p:nvSpPr>
        <p:spPr>
          <a:xfrm rot="-5400000">
            <a:off x="4692685" y="1162967"/>
            <a:ext cx="1999836" cy="4495284"/>
          </a:xfrm>
          <a:custGeom>
            <a:avLst/>
            <a:gdLst/>
            <a:ahLst/>
            <a:cxnLst/>
            <a:rect l="l" t="t" r="r" b="b"/>
            <a:pathLst>
              <a:path w="536162" h="1205199" extrusionOk="0">
                <a:moveTo>
                  <a:pt x="379666" y="1189863"/>
                </a:moveTo>
                <a:cubicBezTo>
                  <a:pt x="383248" y="1190263"/>
                  <a:pt x="386077" y="1193092"/>
                  <a:pt x="386477" y="1196673"/>
                </a:cubicBezTo>
                <a:cubicBezTo>
                  <a:pt x="386953" y="1200912"/>
                  <a:pt x="383905" y="1204722"/>
                  <a:pt x="379666" y="1205198"/>
                </a:cubicBezTo>
                <a:cubicBezTo>
                  <a:pt x="376085" y="1204798"/>
                  <a:pt x="373256" y="1201969"/>
                  <a:pt x="372856" y="1198388"/>
                </a:cubicBezTo>
                <a:cubicBezTo>
                  <a:pt x="372379" y="1194149"/>
                  <a:pt x="375427" y="1190339"/>
                  <a:pt x="379666" y="1189863"/>
                </a:cubicBezTo>
                <a:close/>
                <a:moveTo>
                  <a:pt x="528542" y="1189768"/>
                </a:moveTo>
                <a:cubicBezTo>
                  <a:pt x="532800" y="1189826"/>
                  <a:pt x="536210" y="1193321"/>
                  <a:pt x="536162" y="1197579"/>
                </a:cubicBezTo>
                <a:cubicBezTo>
                  <a:pt x="536105" y="1201837"/>
                  <a:pt x="532609" y="1205256"/>
                  <a:pt x="528352" y="1205199"/>
                </a:cubicBezTo>
                <a:cubicBezTo>
                  <a:pt x="528323" y="1205199"/>
                  <a:pt x="528285" y="1205199"/>
                  <a:pt x="528257" y="1205199"/>
                </a:cubicBezTo>
                <a:cubicBezTo>
                  <a:pt x="524047" y="1205142"/>
                  <a:pt x="520675" y="1201694"/>
                  <a:pt x="520732" y="1197484"/>
                </a:cubicBezTo>
                <a:cubicBezTo>
                  <a:pt x="520732" y="1197455"/>
                  <a:pt x="520732" y="1197417"/>
                  <a:pt x="520732" y="1197388"/>
                </a:cubicBezTo>
                <a:cubicBezTo>
                  <a:pt x="520789" y="1193131"/>
                  <a:pt x="524284" y="1189721"/>
                  <a:pt x="528542" y="1189768"/>
                </a:cubicBezTo>
                <a:close/>
                <a:moveTo>
                  <a:pt x="454153" y="1189768"/>
                </a:moveTo>
                <a:cubicBezTo>
                  <a:pt x="458410" y="1189826"/>
                  <a:pt x="461820" y="1193321"/>
                  <a:pt x="461772" y="1197579"/>
                </a:cubicBezTo>
                <a:cubicBezTo>
                  <a:pt x="461715" y="1201837"/>
                  <a:pt x="458220" y="1205256"/>
                  <a:pt x="453962" y="1205199"/>
                </a:cubicBezTo>
                <a:cubicBezTo>
                  <a:pt x="449742" y="1205151"/>
                  <a:pt x="446342" y="1201703"/>
                  <a:pt x="446342" y="1197484"/>
                </a:cubicBezTo>
                <a:cubicBezTo>
                  <a:pt x="446342" y="1197455"/>
                  <a:pt x="446342" y="1197417"/>
                  <a:pt x="446342" y="1197388"/>
                </a:cubicBezTo>
                <a:cubicBezTo>
                  <a:pt x="446400" y="1193131"/>
                  <a:pt x="449895" y="1189721"/>
                  <a:pt x="454153" y="1189768"/>
                </a:cubicBezTo>
                <a:close/>
                <a:moveTo>
                  <a:pt x="305467" y="1189768"/>
                </a:moveTo>
                <a:cubicBezTo>
                  <a:pt x="309724" y="1189826"/>
                  <a:pt x="313135" y="1193321"/>
                  <a:pt x="313087" y="1197579"/>
                </a:cubicBezTo>
                <a:cubicBezTo>
                  <a:pt x="313030" y="1201837"/>
                  <a:pt x="309534" y="1205256"/>
                  <a:pt x="305276" y="1205199"/>
                </a:cubicBezTo>
                <a:cubicBezTo>
                  <a:pt x="305248" y="1205199"/>
                  <a:pt x="305210" y="1205199"/>
                  <a:pt x="305181" y="1205199"/>
                </a:cubicBezTo>
                <a:cubicBezTo>
                  <a:pt x="300971" y="1205142"/>
                  <a:pt x="297609" y="1201694"/>
                  <a:pt x="297657" y="1197484"/>
                </a:cubicBezTo>
                <a:cubicBezTo>
                  <a:pt x="297657" y="1197455"/>
                  <a:pt x="297657" y="1197417"/>
                  <a:pt x="297657" y="1197388"/>
                </a:cubicBezTo>
                <a:cubicBezTo>
                  <a:pt x="297713" y="1193131"/>
                  <a:pt x="301209" y="1189721"/>
                  <a:pt x="305467" y="1189768"/>
                </a:cubicBezTo>
                <a:close/>
                <a:moveTo>
                  <a:pt x="231077" y="1189768"/>
                </a:moveTo>
                <a:cubicBezTo>
                  <a:pt x="235334" y="1189826"/>
                  <a:pt x="238745" y="1193321"/>
                  <a:pt x="238697" y="1197579"/>
                </a:cubicBezTo>
                <a:cubicBezTo>
                  <a:pt x="238640" y="1201837"/>
                  <a:pt x="235144" y="1205256"/>
                  <a:pt x="230886" y="1205199"/>
                </a:cubicBezTo>
                <a:cubicBezTo>
                  <a:pt x="230858" y="1205199"/>
                  <a:pt x="230820" y="1205199"/>
                  <a:pt x="230791" y="1205199"/>
                </a:cubicBezTo>
                <a:cubicBezTo>
                  <a:pt x="226581" y="1205142"/>
                  <a:pt x="223219" y="1201694"/>
                  <a:pt x="223267" y="1197484"/>
                </a:cubicBezTo>
                <a:cubicBezTo>
                  <a:pt x="223267" y="1197455"/>
                  <a:pt x="223267" y="1197417"/>
                  <a:pt x="223267" y="1197388"/>
                </a:cubicBezTo>
                <a:cubicBezTo>
                  <a:pt x="223323" y="1193131"/>
                  <a:pt x="226819" y="1189721"/>
                  <a:pt x="231077" y="1189768"/>
                </a:cubicBezTo>
                <a:close/>
                <a:moveTo>
                  <a:pt x="156687" y="1189768"/>
                </a:moveTo>
                <a:cubicBezTo>
                  <a:pt x="160944" y="1189826"/>
                  <a:pt x="164355" y="1193321"/>
                  <a:pt x="164307" y="1197579"/>
                </a:cubicBezTo>
                <a:cubicBezTo>
                  <a:pt x="164250" y="1201837"/>
                  <a:pt x="160754" y="1205256"/>
                  <a:pt x="156496" y="1205199"/>
                </a:cubicBezTo>
                <a:cubicBezTo>
                  <a:pt x="156468" y="1205199"/>
                  <a:pt x="156430" y="1205199"/>
                  <a:pt x="156401" y="1205199"/>
                </a:cubicBezTo>
                <a:cubicBezTo>
                  <a:pt x="152191" y="1205142"/>
                  <a:pt x="148829" y="1201694"/>
                  <a:pt x="148877" y="1197484"/>
                </a:cubicBezTo>
                <a:cubicBezTo>
                  <a:pt x="148877" y="1197455"/>
                  <a:pt x="148877" y="1197417"/>
                  <a:pt x="148877" y="1197388"/>
                </a:cubicBezTo>
                <a:cubicBezTo>
                  <a:pt x="148933" y="1193131"/>
                  <a:pt x="152429" y="1189721"/>
                  <a:pt x="156687" y="1189768"/>
                </a:cubicBezTo>
                <a:close/>
                <a:moveTo>
                  <a:pt x="82296" y="1189768"/>
                </a:moveTo>
                <a:cubicBezTo>
                  <a:pt x="86553" y="1189826"/>
                  <a:pt x="89964" y="1193321"/>
                  <a:pt x="89916" y="1197579"/>
                </a:cubicBezTo>
                <a:cubicBezTo>
                  <a:pt x="89859" y="1201837"/>
                  <a:pt x="86363" y="1205256"/>
                  <a:pt x="82105" y="1205199"/>
                </a:cubicBezTo>
                <a:cubicBezTo>
                  <a:pt x="82077" y="1205199"/>
                  <a:pt x="82039" y="1205199"/>
                  <a:pt x="82010" y="1205199"/>
                </a:cubicBezTo>
                <a:cubicBezTo>
                  <a:pt x="77800" y="1205142"/>
                  <a:pt x="74438" y="1201694"/>
                  <a:pt x="74486" y="1197484"/>
                </a:cubicBezTo>
                <a:cubicBezTo>
                  <a:pt x="74486" y="1197455"/>
                  <a:pt x="74486" y="1197417"/>
                  <a:pt x="74486" y="1197388"/>
                </a:cubicBezTo>
                <a:cubicBezTo>
                  <a:pt x="74542" y="1193131"/>
                  <a:pt x="78038" y="1189721"/>
                  <a:pt x="82296" y="1189768"/>
                </a:cubicBezTo>
                <a:close/>
                <a:moveTo>
                  <a:pt x="7716" y="1189768"/>
                </a:moveTo>
                <a:cubicBezTo>
                  <a:pt x="11974" y="1189768"/>
                  <a:pt x="15431" y="1193225"/>
                  <a:pt x="15431" y="1197483"/>
                </a:cubicBezTo>
                <a:cubicBezTo>
                  <a:pt x="15431" y="1201741"/>
                  <a:pt x="11974" y="1205198"/>
                  <a:pt x="7716" y="1205198"/>
                </a:cubicBezTo>
                <a:cubicBezTo>
                  <a:pt x="7649" y="1205198"/>
                  <a:pt x="7592" y="1205198"/>
                  <a:pt x="7526" y="1205198"/>
                </a:cubicBezTo>
                <a:cubicBezTo>
                  <a:pt x="3315" y="1205141"/>
                  <a:pt x="-57" y="1201693"/>
                  <a:pt x="1" y="1197483"/>
                </a:cubicBezTo>
                <a:cubicBezTo>
                  <a:pt x="1" y="1193225"/>
                  <a:pt x="3458" y="1189768"/>
                  <a:pt x="7716" y="1189768"/>
                </a:cubicBezTo>
                <a:close/>
                <a:moveTo>
                  <a:pt x="528352" y="1115568"/>
                </a:moveTo>
                <a:cubicBezTo>
                  <a:pt x="531934" y="1115968"/>
                  <a:pt x="534763" y="1118797"/>
                  <a:pt x="535163" y="1122378"/>
                </a:cubicBezTo>
                <a:cubicBezTo>
                  <a:pt x="535639" y="1126617"/>
                  <a:pt x="532591" y="1130427"/>
                  <a:pt x="528352" y="1130903"/>
                </a:cubicBezTo>
                <a:cubicBezTo>
                  <a:pt x="524771" y="1130503"/>
                  <a:pt x="521942" y="1127674"/>
                  <a:pt x="521542" y="1124093"/>
                </a:cubicBezTo>
                <a:cubicBezTo>
                  <a:pt x="521066" y="1119854"/>
                  <a:pt x="524114" y="1116044"/>
                  <a:pt x="528352" y="1115568"/>
                </a:cubicBezTo>
                <a:close/>
                <a:moveTo>
                  <a:pt x="82106" y="1115568"/>
                </a:moveTo>
                <a:cubicBezTo>
                  <a:pt x="85687" y="1115968"/>
                  <a:pt x="88516" y="1118797"/>
                  <a:pt x="88916" y="1122378"/>
                </a:cubicBezTo>
                <a:cubicBezTo>
                  <a:pt x="89392" y="1126617"/>
                  <a:pt x="86344" y="1130427"/>
                  <a:pt x="82106" y="1130903"/>
                </a:cubicBezTo>
                <a:cubicBezTo>
                  <a:pt x="78524" y="1130503"/>
                  <a:pt x="75696" y="1127674"/>
                  <a:pt x="75295" y="1124093"/>
                </a:cubicBezTo>
                <a:cubicBezTo>
                  <a:pt x="74819" y="1119854"/>
                  <a:pt x="77867" y="1116044"/>
                  <a:pt x="82106" y="1115568"/>
                </a:cubicBezTo>
                <a:close/>
                <a:moveTo>
                  <a:pt x="454153" y="1115473"/>
                </a:moveTo>
                <a:cubicBezTo>
                  <a:pt x="458410" y="1115531"/>
                  <a:pt x="461820" y="1119026"/>
                  <a:pt x="461772" y="1123284"/>
                </a:cubicBezTo>
                <a:cubicBezTo>
                  <a:pt x="461715" y="1127542"/>
                  <a:pt x="458220" y="1130952"/>
                  <a:pt x="453962" y="1130904"/>
                </a:cubicBezTo>
                <a:cubicBezTo>
                  <a:pt x="449752" y="1130904"/>
                  <a:pt x="446342" y="1127494"/>
                  <a:pt x="446342" y="1123284"/>
                </a:cubicBezTo>
                <a:cubicBezTo>
                  <a:pt x="446342" y="1123217"/>
                  <a:pt x="446342" y="1123160"/>
                  <a:pt x="446342" y="1123094"/>
                </a:cubicBezTo>
                <a:cubicBezTo>
                  <a:pt x="446390" y="1118836"/>
                  <a:pt x="449895" y="1115426"/>
                  <a:pt x="454153" y="1115473"/>
                </a:cubicBezTo>
                <a:close/>
                <a:moveTo>
                  <a:pt x="379858" y="1115473"/>
                </a:moveTo>
                <a:cubicBezTo>
                  <a:pt x="384115" y="1115531"/>
                  <a:pt x="387525" y="1119026"/>
                  <a:pt x="387477" y="1123284"/>
                </a:cubicBezTo>
                <a:cubicBezTo>
                  <a:pt x="387420" y="1127542"/>
                  <a:pt x="383925" y="1130952"/>
                  <a:pt x="379667" y="1130904"/>
                </a:cubicBezTo>
                <a:cubicBezTo>
                  <a:pt x="375457" y="1130904"/>
                  <a:pt x="372047" y="1127494"/>
                  <a:pt x="372047" y="1123284"/>
                </a:cubicBezTo>
                <a:cubicBezTo>
                  <a:pt x="372047" y="1123217"/>
                  <a:pt x="372047" y="1123160"/>
                  <a:pt x="372047" y="1123094"/>
                </a:cubicBezTo>
                <a:cubicBezTo>
                  <a:pt x="372095" y="1118836"/>
                  <a:pt x="375600" y="1115426"/>
                  <a:pt x="379858" y="1115473"/>
                </a:cubicBezTo>
                <a:close/>
                <a:moveTo>
                  <a:pt x="305468" y="1115473"/>
                </a:moveTo>
                <a:cubicBezTo>
                  <a:pt x="309725" y="1115531"/>
                  <a:pt x="313135" y="1119026"/>
                  <a:pt x="313087" y="1123284"/>
                </a:cubicBezTo>
                <a:cubicBezTo>
                  <a:pt x="313030" y="1127542"/>
                  <a:pt x="309535" y="1130952"/>
                  <a:pt x="305277" y="1130904"/>
                </a:cubicBezTo>
                <a:cubicBezTo>
                  <a:pt x="301067" y="1130904"/>
                  <a:pt x="297657" y="1127494"/>
                  <a:pt x="297657" y="1123284"/>
                </a:cubicBezTo>
                <a:cubicBezTo>
                  <a:pt x="297657" y="1123217"/>
                  <a:pt x="297657" y="1123160"/>
                  <a:pt x="297657" y="1123094"/>
                </a:cubicBezTo>
                <a:cubicBezTo>
                  <a:pt x="297705" y="1118836"/>
                  <a:pt x="301210" y="1115426"/>
                  <a:pt x="305468" y="1115473"/>
                </a:cubicBezTo>
                <a:close/>
                <a:moveTo>
                  <a:pt x="231077" y="1115473"/>
                </a:moveTo>
                <a:cubicBezTo>
                  <a:pt x="235334" y="1115531"/>
                  <a:pt x="238744" y="1119026"/>
                  <a:pt x="238696" y="1123284"/>
                </a:cubicBezTo>
                <a:cubicBezTo>
                  <a:pt x="238639" y="1127542"/>
                  <a:pt x="235144" y="1130952"/>
                  <a:pt x="230886" y="1130904"/>
                </a:cubicBezTo>
                <a:cubicBezTo>
                  <a:pt x="226676" y="1130904"/>
                  <a:pt x="223266" y="1127494"/>
                  <a:pt x="223266" y="1123284"/>
                </a:cubicBezTo>
                <a:cubicBezTo>
                  <a:pt x="223266" y="1123217"/>
                  <a:pt x="223266" y="1123160"/>
                  <a:pt x="223266" y="1123094"/>
                </a:cubicBezTo>
                <a:cubicBezTo>
                  <a:pt x="223314" y="1118836"/>
                  <a:pt x="226819" y="1115426"/>
                  <a:pt x="231077" y="1115473"/>
                </a:cubicBezTo>
                <a:close/>
                <a:moveTo>
                  <a:pt x="156687" y="1115473"/>
                </a:moveTo>
                <a:cubicBezTo>
                  <a:pt x="160944" y="1115531"/>
                  <a:pt x="164354" y="1119026"/>
                  <a:pt x="164306" y="1123284"/>
                </a:cubicBezTo>
                <a:cubicBezTo>
                  <a:pt x="164249" y="1127542"/>
                  <a:pt x="160754" y="1130952"/>
                  <a:pt x="156496" y="1130904"/>
                </a:cubicBezTo>
                <a:cubicBezTo>
                  <a:pt x="152286" y="1130904"/>
                  <a:pt x="148876" y="1127494"/>
                  <a:pt x="148876" y="1123284"/>
                </a:cubicBezTo>
                <a:cubicBezTo>
                  <a:pt x="148876" y="1123217"/>
                  <a:pt x="148876" y="1123160"/>
                  <a:pt x="148876" y="1123094"/>
                </a:cubicBezTo>
                <a:cubicBezTo>
                  <a:pt x="148933" y="1118836"/>
                  <a:pt x="152429" y="1115426"/>
                  <a:pt x="156687" y="1115473"/>
                </a:cubicBezTo>
                <a:close/>
                <a:moveTo>
                  <a:pt x="7715" y="1115473"/>
                </a:moveTo>
                <a:cubicBezTo>
                  <a:pt x="11973" y="1115473"/>
                  <a:pt x="15430" y="1118930"/>
                  <a:pt x="15430" y="1123188"/>
                </a:cubicBezTo>
                <a:cubicBezTo>
                  <a:pt x="15430" y="1127446"/>
                  <a:pt x="11973" y="1130903"/>
                  <a:pt x="7715" y="1130903"/>
                </a:cubicBezTo>
                <a:cubicBezTo>
                  <a:pt x="7687" y="1130903"/>
                  <a:pt x="7649" y="1130903"/>
                  <a:pt x="7620" y="1130903"/>
                </a:cubicBezTo>
                <a:cubicBezTo>
                  <a:pt x="3410" y="1130903"/>
                  <a:pt x="0" y="1127493"/>
                  <a:pt x="0" y="1123283"/>
                </a:cubicBezTo>
                <a:cubicBezTo>
                  <a:pt x="0" y="1123255"/>
                  <a:pt x="0" y="1123217"/>
                  <a:pt x="0" y="1123188"/>
                </a:cubicBezTo>
                <a:cubicBezTo>
                  <a:pt x="0" y="1118930"/>
                  <a:pt x="3458" y="1115473"/>
                  <a:pt x="7715" y="1115473"/>
                </a:cubicBezTo>
                <a:close/>
                <a:moveTo>
                  <a:pt x="528352" y="1041273"/>
                </a:moveTo>
                <a:cubicBezTo>
                  <a:pt x="532561" y="1041273"/>
                  <a:pt x="535972" y="1044685"/>
                  <a:pt x="535972" y="1048893"/>
                </a:cubicBezTo>
                <a:cubicBezTo>
                  <a:pt x="535972" y="1053101"/>
                  <a:pt x="532561" y="1056513"/>
                  <a:pt x="528352" y="1056513"/>
                </a:cubicBezTo>
                <a:cubicBezTo>
                  <a:pt x="524144" y="1056513"/>
                  <a:pt x="520732" y="1053101"/>
                  <a:pt x="520732" y="1048893"/>
                </a:cubicBezTo>
                <a:cubicBezTo>
                  <a:pt x="520732" y="1044685"/>
                  <a:pt x="524144" y="1041273"/>
                  <a:pt x="528352" y="1041273"/>
                </a:cubicBezTo>
                <a:close/>
                <a:moveTo>
                  <a:pt x="453962" y="1041273"/>
                </a:moveTo>
                <a:cubicBezTo>
                  <a:pt x="458172" y="1041273"/>
                  <a:pt x="461582" y="1044683"/>
                  <a:pt x="461582" y="1048893"/>
                </a:cubicBezTo>
                <a:cubicBezTo>
                  <a:pt x="461582" y="1053103"/>
                  <a:pt x="458172" y="1056513"/>
                  <a:pt x="453962" y="1056513"/>
                </a:cubicBezTo>
                <a:cubicBezTo>
                  <a:pt x="449752" y="1056513"/>
                  <a:pt x="446342" y="1053103"/>
                  <a:pt x="446342" y="1048893"/>
                </a:cubicBezTo>
                <a:cubicBezTo>
                  <a:pt x="446342" y="1044683"/>
                  <a:pt x="449752" y="1041273"/>
                  <a:pt x="453962" y="1041273"/>
                </a:cubicBezTo>
                <a:close/>
                <a:moveTo>
                  <a:pt x="379667" y="1041273"/>
                </a:moveTo>
                <a:cubicBezTo>
                  <a:pt x="383877" y="1041273"/>
                  <a:pt x="387287" y="1044683"/>
                  <a:pt x="387287" y="1048893"/>
                </a:cubicBezTo>
                <a:cubicBezTo>
                  <a:pt x="387287" y="1053103"/>
                  <a:pt x="383877" y="1056513"/>
                  <a:pt x="379667" y="1056513"/>
                </a:cubicBezTo>
                <a:cubicBezTo>
                  <a:pt x="375457" y="1056513"/>
                  <a:pt x="372047" y="1053103"/>
                  <a:pt x="372047" y="1048893"/>
                </a:cubicBezTo>
                <a:cubicBezTo>
                  <a:pt x="372047" y="1044683"/>
                  <a:pt x="375457" y="1041273"/>
                  <a:pt x="379667" y="1041273"/>
                </a:cubicBezTo>
                <a:close/>
                <a:moveTo>
                  <a:pt x="305277" y="1041273"/>
                </a:moveTo>
                <a:cubicBezTo>
                  <a:pt x="309485" y="1041273"/>
                  <a:pt x="312897" y="1044685"/>
                  <a:pt x="312897" y="1048893"/>
                </a:cubicBezTo>
                <a:cubicBezTo>
                  <a:pt x="312897" y="1053101"/>
                  <a:pt x="309485" y="1056513"/>
                  <a:pt x="305277" y="1056513"/>
                </a:cubicBezTo>
                <a:cubicBezTo>
                  <a:pt x="301068" y="1056513"/>
                  <a:pt x="297657" y="1053101"/>
                  <a:pt x="297657" y="1048893"/>
                </a:cubicBezTo>
                <a:cubicBezTo>
                  <a:pt x="297657" y="1044685"/>
                  <a:pt x="301068" y="1041273"/>
                  <a:pt x="305277" y="1041273"/>
                </a:cubicBezTo>
                <a:close/>
                <a:moveTo>
                  <a:pt x="230886" y="1041273"/>
                </a:moveTo>
                <a:cubicBezTo>
                  <a:pt x="235096" y="1041273"/>
                  <a:pt x="238506" y="1044683"/>
                  <a:pt x="238506" y="1048893"/>
                </a:cubicBezTo>
                <a:cubicBezTo>
                  <a:pt x="238506" y="1053103"/>
                  <a:pt x="235096" y="1056513"/>
                  <a:pt x="230886" y="1056513"/>
                </a:cubicBezTo>
                <a:cubicBezTo>
                  <a:pt x="226676" y="1056513"/>
                  <a:pt x="223266" y="1053103"/>
                  <a:pt x="223266" y="1048893"/>
                </a:cubicBezTo>
                <a:cubicBezTo>
                  <a:pt x="223266" y="1044683"/>
                  <a:pt x="226676" y="1041273"/>
                  <a:pt x="230886" y="1041273"/>
                </a:cubicBezTo>
                <a:close/>
                <a:moveTo>
                  <a:pt x="156496" y="1041273"/>
                </a:moveTo>
                <a:cubicBezTo>
                  <a:pt x="160704" y="1041273"/>
                  <a:pt x="164116" y="1044685"/>
                  <a:pt x="164116" y="1048893"/>
                </a:cubicBezTo>
                <a:cubicBezTo>
                  <a:pt x="164116" y="1053101"/>
                  <a:pt x="160704" y="1056513"/>
                  <a:pt x="156496" y="1056513"/>
                </a:cubicBezTo>
                <a:cubicBezTo>
                  <a:pt x="152287" y="1056513"/>
                  <a:pt x="148876" y="1053101"/>
                  <a:pt x="148876" y="1048893"/>
                </a:cubicBezTo>
                <a:cubicBezTo>
                  <a:pt x="148876" y="1044685"/>
                  <a:pt x="152287" y="1041273"/>
                  <a:pt x="156496" y="1041273"/>
                </a:cubicBezTo>
                <a:close/>
                <a:moveTo>
                  <a:pt x="82106" y="1041273"/>
                </a:moveTo>
                <a:cubicBezTo>
                  <a:pt x="86314" y="1041273"/>
                  <a:pt x="89726" y="1044685"/>
                  <a:pt x="89726" y="1048893"/>
                </a:cubicBezTo>
                <a:cubicBezTo>
                  <a:pt x="89726" y="1053101"/>
                  <a:pt x="86314" y="1056513"/>
                  <a:pt x="82106" y="1056513"/>
                </a:cubicBezTo>
                <a:cubicBezTo>
                  <a:pt x="77898" y="1056513"/>
                  <a:pt x="74486" y="1053101"/>
                  <a:pt x="74486" y="1048893"/>
                </a:cubicBezTo>
                <a:cubicBezTo>
                  <a:pt x="74486" y="1044685"/>
                  <a:pt x="77898" y="1041273"/>
                  <a:pt x="82106" y="1041273"/>
                </a:cubicBezTo>
                <a:close/>
                <a:moveTo>
                  <a:pt x="7525" y="1041273"/>
                </a:moveTo>
                <a:cubicBezTo>
                  <a:pt x="11735" y="1041226"/>
                  <a:pt x="15183" y="1044588"/>
                  <a:pt x="15240" y="1048798"/>
                </a:cubicBezTo>
                <a:cubicBezTo>
                  <a:pt x="15287" y="1053008"/>
                  <a:pt x="11925" y="1056456"/>
                  <a:pt x="7715" y="1056514"/>
                </a:cubicBezTo>
                <a:cubicBezTo>
                  <a:pt x="7687" y="1056514"/>
                  <a:pt x="7649" y="1056514"/>
                  <a:pt x="7620" y="1056514"/>
                </a:cubicBezTo>
                <a:cubicBezTo>
                  <a:pt x="3410" y="1056514"/>
                  <a:pt x="0" y="1053104"/>
                  <a:pt x="0" y="1048894"/>
                </a:cubicBezTo>
                <a:cubicBezTo>
                  <a:pt x="0" y="1044722"/>
                  <a:pt x="3353" y="1041331"/>
                  <a:pt x="7525" y="1041273"/>
                </a:cubicBezTo>
                <a:close/>
                <a:moveTo>
                  <a:pt x="528352" y="966883"/>
                </a:moveTo>
                <a:cubicBezTo>
                  <a:pt x="532562" y="966883"/>
                  <a:pt x="535972" y="970293"/>
                  <a:pt x="535972" y="974503"/>
                </a:cubicBezTo>
                <a:cubicBezTo>
                  <a:pt x="535972" y="978713"/>
                  <a:pt x="532562" y="982123"/>
                  <a:pt x="528352" y="982123"/>
                </a:cubicBezTo>
                <a:cubicBezTo>
                  <a:pt x="524142" y="982123"/>
                  <a:pt x="520732" y="978713"/>
                  <a:pt x="520732" y="974503"/>
                </a:cubicBezTo>
                <a:cubicBezTo>
                  <a:pt x="520732" y="970293"/>
                  <a:pt x="524142" y="966883"/>
                  <a:pt x="528352" y="966883"/>
                </a:cubicBezTo>
                <a:close/>
                <a:moveTo>
                  <a:pt x="453962" y="966883"/>
                </a:moveTo>
                <a:cubicBezTo>
                  <a:pt x="458172" y="966883"/>
                  <a:pt x="461582" y="970293"/>
                  <a:pt x="461582" y="974503"/>
                </a:cubicBezTo>
                <a:cubicBezTo>
                  <a:pt x="461582" y="978713"/>
                  <a:pt x="458172" y="982123"/>
                  <a:pt x="453962" y="982123"/>
                </a:cubicBezTo>
                <a:cubicBezTo>
                  <a:pt x="449752" y="982123"/>
                  <a:pt x="446342" y="978713"/>
                  <a:pt x="446342" y="974503"/>
                </a:cubicBezTo>
                <a:cubicBezTo>
                  <a:pt x="446342" y="970293"/>
                  <a:pt x="449752" y="966883"/>
                  <a:pt x="453962" y="966883"/>
                </a:cubicBezTo>
                <a:close/>
                <a:moveTo>
                  <a:pt x="379667" y="966883"/>
                </a:moveTo>
                <a:cubicBezTo>
                  <a:pt x="383877" y="966883"/>
                  <a:pt x="387287" y="970293"/>
                  <a:pt x="387287" y="974503"/>
                </a:cubicBezTo>
                <a:cubicBezTo>
                  <a:pt x="387287" y="978713"/>
                  <a:pt x="383877" y="982123"/>
                  <a:pt x="379667" y="982123"/>
                </a:cubicBezTo>
                <a:cubicBezTo>
                  <a:pt x="375457" y="982123"/>
                  <a:pt x="372047" y="978713"/>
                  <a:pt x="372047" y="974503"/>
                </a:cubicBezTo>
                <a:cubicBezTo>
                  <a:pt x="372047" y="970293"/>
                  <a:pt x="375457" y="966883"/>
                  <a:pt x="379667" y="966883"/>
                </a:cubicBezTo>
                <a:close/>
                <a:moveTo>
                  <a:pt x="305277" y="966883"/>
                </a:moveTo>
                <a:cubicBezTo>
                  <a:pt x="309487" y="966883"/>
                  <a:pt x="312897" y="970293"/>
                  <a:pt x="312897" y="974503"/>
                </a:cubicBezTo>
                <a:cubicBezTo>
                  <a:pt x="312897" y="978713"/>
                  <a:pt x="309487" y="982123"/>
                  <a:pt x="305277" y="982123"/>
                </a:cubicBezTo>
                <a:cubicBezTo>
                  <a:pt x="301067" y="982123"/>
                  <a:pt x="297657" y="978713"/>
                  <a:pt x="297657" y="974503"/>
                </a:cubicBezTo>
                <a:cubicBezTo>
                  <a:pt x="297657" y="970293"/>
                  <a:pt x="301067" y="966883"/>
                  <a:pt x="305277" y="966883"/>
                </a:cubicBezTo>
                <a:close/>
                <a:moveTo>
                  <a:pt x="230886" y="966883"/>
                </a:moveTo>
                <a:cubicBezTo>
                  <a:pt x="235096" y="966883"/>
                  <a:pt x="238506" y="970293"/>
                  <a:pt x="238506" y="974503"/>
                </a:cubicBezTo>
                <a:cubicBezTo>
                  <a:pt x="238506" y="978713"/>
                  <a:pt x="235096" y="982123"/>
                  <a:pt x="230886" y="982123"/>
                </a:cubicBezTo>
                <a:cubicBezTo>
                  <a:pt x="226676" y="982123"/>
                  <a:pt x="223266" y="978713"/>
                  <a:pt x="223266" y="974503"/>
                </a:cubicBezTo>
                <a:cubicBezTo>
                  <a:pt x="223266" y="970293"/>
                  <a:pt x="226676" y="966883"/>
                  <a:pt x="230886" y="966883"/>
                </a:cubicBezTo>
                <a:close/>
                <a:moveTo>
                  <a:pt x="156496" y="966883"/>
                </a:moveTo>
                <a:cubicBezTo>
                  <a:pt x="160706" y="966883"/>
                  <a:pt x="164116" y="970293"/>
                  <a:pt x="164116" y="974503"/>
                </a:cubicBezTo>
                <a:cubicBezTo>
                  <a:pt x="164116" y="978713"/>
                  <a:pt x="160706" y="982123"/>
                  <a:pt x="156496" y="982123"/>
                </a:cubicBezTo>
                <a:cubicBezTo>
                  <a:pt x="152286" y="982123"/>
                  <a:pt x="148876" y="978713"/>
                  <a:pt x="148876" y="974503"/>
                </a:cubicBezTo>
                <a:cubicBezTo>
                  <a:pt x="148876" y="970293"/>
                  <a:pt x="152286" y="966883"/>
                  <a:pt x="156496" y="966883"/>
                </a:cubicBezTo>
                <a:close/>
                <a:moveTo>
                  <a:pt x="82106" y="966883"/>
                </a:moveTo>
                <a:cubicBezTo>
                  <a:pt x="86316" y="966883"/>
                  <a:pt x="89726" y="970293"/>
                  <a:pt x="89726" y="974503"/>
                </a:cubicBezTo>
                <a:cubicBezTo>
                  <a:pt x="89726" y="978713"/>
                  <a:pt x="86316" y="982123"/>
                  <a:pt x="82106" y="982123"/>
                </a:cubicBezTo>
                <a:cubicBezTo>
                  <a:pt x="77896" y="982123"/>
                  <a:pt x="74486" y="978713"/>
                  <a:pt x="74486" y="974503"/>
                </a:cubicBezTo>
                <a:cubicBezTo>
                  <a:pt x="74486" y="970293"/>
                  <a:pt x="77896" y="966883"/>
                  <a:pt x="82106" y="966883"/>
                </a:cubicBezTo>
                <a:close/>
                <a:moveTo>
                  <a:pt x="7525" y="966882"/>
                </a:moveTo>
                <a:cubicBezTo>
                  <a:pt x="11735" y="966835"/>
                  <a:pt x="15183" y="970197"/>
                  <a:pt x="15240" y="974407"/>
                </a:cubicBezTo>
                <a:cubicBezTo>
                  <a:pt x="15287" y="978617"/>
                  <a:pt x="11925" y="982065"/>
                  <a:pt x="7715" y="982123"/>
                </a:cubicBezTo>
                <a:cubicBezTo>
                  <a:pt x="7687" y="982123"/>
                  <a:pt x="7649" y="982123"/>
                  <a:pt x="7620" y="982123"/>
                </a:cubicBezTo>
                <a:cubicBezTo>
                  <a:pt x="3410" y="982123"/>
                  <a:pt x="0" y="978713"/>
                  <a:pt x="0" y="974503"/>
                </a:cubicBezTo>
                <a:cubicBezTo>
                  <a:pt x="0" y="970331"/>
                  <a:pt x="3353" y="966940"/>
                  <a:pt x="7525" y="966882"/>
                </a:cubicBezTo>
                <a:close/>
                <a:moveTo>
                  <a:pt x="528352" y="892493"/>
                </a:moveTo>
                <a:cubicBezTo>
                  <a:pt x="532562" y="892493"/>
                  <a:pt x="535972" y="895903"/>
                  <a:pt x="535972" y="900113"/>
                </a:cubicBezTo>
                <a:cubicBezTo>
                  <a:pt x="535972" y="904323"/>
                  <a:pt x="532562" y="907733"/>
                  <a:pt x="528352" y="907733"/>
                </a:cubicBezTo>
                <a:cubicBezTo>
                  <a:pt x="524142" y="907733"/>
                  <a:pt x="520732" y="904323"/>
                  <a:pt x="520732" y="900113"/>
                </a:cubicBezTo>
                <a:cubicBezTo>
                  <a:pt x="520732" y="895903"/>
                  <a:pt x="524142" y="892493"/>
                  <a:pt x="528352" y="892493"/>
                </a:cubicBezTo>
                <a:close/>
                <a:moveTo>
                  <a:pt x="453962" y="892493"/>
                </a:moveTo>
                <a:cubicBezTo>
                  <a:pt x="458172" y="892493"/>
                  <a:pt x="461582" y="895903"/>
                  <a:pt x="461582" y="900113"/>
                </a:cubicBezTo>
                <a:cubicBezTo>
                  <a:pt x="461582" y="904323"/>
                  <a:pt x="458172" y="907733"/>
                  <a:pt x="453962" y="907733"/>
                </a:cubicBezTo>
                <a:cubicBezTo>
                  <a:pt x="449752" y="907733"/>
                  <a:pt x="446342" y="904323"/>
                  <a:pt x="446342" y="900113"/>
                </a:cubicBezTo>
                <a:cubicBezTo>
                  <a:pt x="446342" y="895903"/>
                  <a:pt x="449752" y="892493"/>
                  <a:pt x="453962" y="892493"/>
                </a:cubicBezTo>
                <a:close/>
                <a:moveTo>
                  <a:pt x="379667" y="892493"/>
                </a:moveTo>
                <a:cubicBezTo>
                  <a:pt x="383877" y="892493"/>
                  <a:pt x="387287" y="895903"/>
                  <a:pt x="387287" y="900113"/>
                </a:cubicBezTo>
                <a:cubicBezTo>
                  <a:pt x="387287" y="904323"/>
                  <a:pt x="383877" y="907733"/>
                  <a:pt x="379667" y="907733"/>
                </a:cubicBezTo>
                <a:cubicBezTo>
                  <a:pt x="375457" y="907733"/>
                  <a:pt x="372047" y="904323"/>
                  <a:pt x="372047" y="900113"/>
                </a:cubicBezTo>
                <a:cubicBezTo>
                  <a:pt x="372047" y="895903"/>
                  <a:pt x="375457" y="892493"/>
                  <a:pt x="379667" y="892493"/>
                </a:cubicBezTo>
                <a:close/>
                <a:moveTo>
                  <a:pt x="305277" y="892493"/>
                </a:moveTo>
                <a:cubicBezTo>
                  <a:pt x="309487" y="892493"/>
                  <a:pt x="312897" y="895903"/>
                  <a:pt x="312897" y="900113"/>
                </a:cubicBezTo>
                <a:cubicBezTo>
                  <a:pt x="312897" y="904323"/>
                  <a:pt x="309487" y="907733"/>
                  <a:pt x="305277" y="907733"/>
                </a:cubicBezTo>
                <a:cubicBezTo>
                  <a:pt x="301067" y="907733"/>
                  <a:pt x="297657" y="904323"/>
                  <a:pt x="297657" y="900113"/>
                </a:cubicBezTo>
                <a:cubicBezTo>
                  <a:pt x="297657" y="895903"/>
                  <a:pt x="301067" y="892493"/>
                  <a:pt x="305277" y="892493"/>
                </a:cubicBezTo>
                <a:close/>
                <a:moveTo>
                  <a:pt x="230886" y="892493"/>
                </a:moveTo>
                <a:cubicBezTo>
                  <a:pt x="235096" y="892493"/>
                  <a:pt x="238506" y="895903"/>
                  <a:pt x="238506" y="900113"/>
                </a:cubicBezTo>
                <a:cubicBezTo>
                  <a:pt x="238506" y="904323"/>
                  <a:pt x="235096" y="907733"/>
                  <a:pt x="230886" y="907733"/>
                </a:cubicBezTo>
                <a:cubicBezTo>
                  <a:pt x="226676" y="907733"/>
                  <a:pt x="223266" y="904323"/>
                  <a:pt x="223266" y="900113"/>
                </a:cubicBezTo>
                <a:cubicBezTo>
                  <a:pt x="223266" y="895903"/>
                  <a:pt x="226676" y="892493"/>
                  <a:pt x="230886" y="892493"/>
                </a:cubicBezTo>
                <a:close/>
                <a:moveTo>
                  <a:pt x="156496" y="892493"/>
                </a:moveTo>
                <a:cubicBezTo>
                  <a:pt x="160706" y="892493"/>
                  <a:pt x="164116" y="895903"/>
                  <a:pt x="164116" y="900113"/>
                </a:cubicBezTo>
                <a:cubicBezTo>
                  <a:pt x="164116" y="904323"/>
                  <a:pt x="160706" y="907733"/>
                  <a:pt x="156496" y="907733"/>
                </a:cubicBezTo>
                <a:cubicBezTo>
                  <a:pt x="152286" y="907733"/>
                  <a:pt x="148876" y="904323"/>
                  <a:pt x="148876" y="900113"/>
                </a:cubicBezTo>
                <a:cubicBezTo>
                  <a:pt x="148876" y="895903"/>
                  <a:pt x="152286" y="892493"/>
                  <a:pt x="156496" y="892493"/>
                </a:cubicBezTo>
                <a:close/>
                <a:moveTo>
                  <a:pt x="82106" y="892493"/>
                </a:moveTo>
                <a:cubicBezTo>
                  <a:pt x="86316" y="892493"/>
                  <a:pt x="89726" y="895903"/>
                  <a:pt x="89726" y="900113"/>
                </a:cubicBezTo>
                <a:cubicBezTo>
                  <a:pt x="89726" y="904323"/>
                  <a:pt x="86316" y="907733"/>
                  <a:pt x="82106" y="907733"/>
                </a:cubicBezTo>
                <a:cubicBezTo>
                  <a:pt x="77896" y="907733"/>
                  <a:pt x="74486" y="904323"/>
                  <a:pt x="74486" y="900113"/>
                </a:cubicBezTo>
                <a:cubicBezTo>
                  <a:pt x="74486" y="895903"/>
                  <a:pt x="77896" y="892493"/>
                  <a:pt x="82106" y="892493"/>
                </a:cubicBezTo>
                <a:close/>
                <a:moveTo>
                  <a:pt x="7525" y="892493"/>
                </a:moveTo>
                <a:cubicBezTo>
                  <a:pt x="11735" y="892445"/>
                  <a:pt x="15183" y="895807"/>
                  <a:pt x="15240" y="900017"/>
                </a:cubicBezTo>
                <a:cubicBezTo>
                  <a:pt x="15287" y="904227"/>
                  <a:pt x="11925" y="907675"/>
                  <a:pt x="7715" y="907733"/>
                </a:cubicBezTo>
                <a:cubicBezTo>
                  <a:pt x="7687" y="907733"/>
                  <a:pt x="7649" y="907733"/>
                  <a:pt x="7620" y="907733"/>
                </a:cubicBezTo>
                <a:cubicBezTo>
                  <a:pt x="3410" y="907733"/>
                  <a:pt x="0" y="904323"/>
                  <a:pt x="0" y="900113"/>
                </a:cubicBezTo>
                <a:cubicBezTo>
                  <a:pt x="0" y="895941"/>
                  <a:pt x="3353" y="892550"/>
                  <a:pt x="7525" y="892493"/>
                </a:cubicBezTo>
                <a:close/>
                <a:moveTo>
                  <a:pt x="453962" y="818483"/>
                </a:moveTo>
                <a:cubicBezTo>
                  <a:pt x="458172" y="818483"/>
                  <a:pt x="461582" y="821893"/>
                  <a:pt x="461582" y="826103"/>
                </a:cubicBezTo>
                <a:cubicBezTo>
                  <a:pt x="461582" y="830313"/>
                  <a:pt x="458172" y="833723"/>
                  <a:pt x="453962" y="833723"/>
                </a:cubicBezTo>
                <a:cubicBezTo>
                  <a:pt x="449752" y="833723"/>
                  <a:pt x="446342" y="830313"/>
                  <a:pt x="446342" y="826103"/>
                </a:cubicBezTo>
                <a:cubicBezTo>
                  <a:pt x="446342" y="821893"/>
                  <a:pt x="449752" y="818483"/>
                  <a:pt x="453962" y="818483"/>
                </a:cubicBezTo>
                <a:close/>
                <a:moveTo>
                  <a:pt x="379667" y="818483"/>
                </a:moveTo>
                <a:cubicBezTo>
                  <a:pt x="383877" y="818483"/>
                  <a:pt x="387287" y="821893"/>
                  <a:pt x="387287" y="826103"/>
                </a:cubicBezTo>
                <a:cubicBezTo>
                  <a:pt x="387287" y="830313"/>
                  <a:pt x="383877" y="833723"/>
                  <a:pt x="379667" y="833723"/>
                </a:cubicBezTo>
                <a:cubicBezTo>
                  <a:pt x="375457" y="833723"/>
                  <a:pt x="372047" y="830313"/>
                  <a:pt x="372047" y="826103"/>
                </a:cubicBezTo>
                <a:cubicBezTo>
                  <a:pt x="372047" y="821893"/>
                  <a:pt x="375457" y="818483"/>
                  <a:pt x="379667" y="818483"/>
                </a:cubicBezTo>
                <a:close/>
                <a:moveTo>
                  <a:pt x="230886" y="818483"/>
                </a:moveTo>
                <a:cubicBezTo>
                  <a:pt x="235096" y="818483"/>
                  <a:pt x="238506" y="821893"/>
                  <a:pt x="238506" y="826103"/>
                </a:cubicBezTo>
                <a:cubicBezTo>
                  <a:pt x="238506" y="830313"/>
                  <a:pt x="235096" y="833723"/>
                  <a:pt x="230886" y="833723"/>
                </a:cubicBezTo>
                <a:cubicBezTo>
                  <a:pt x="226676" y="833723"/>
                  <a:pt x="223266" y="830313"/>
                  <a:pt x="223266" y="826103"/>
                </a:cubicBezTo>
                <a:cubicBezTo>
                  <a:pt x="223266" y="821893"/>
                  <a:pt x="226676" y="818483"/>
                  <a:pt x="230886" y="818483"/>
                </a:cubicBezTo>
                <a:close/>
                <a:moveTo>
                  <a:pt x="7716" y="818483"/>
                </a:moveTo>
                <a:cubicBezTo>
                  <a:pt x="11926" y="818483"/>
                  <a:pt x="15336" y="821893"/>
                  <a:pt x="15336" y="826103"/>
                </a:cubicBezTo>
                <a:cubicBezTo>
                  <a:pt x="15336" y="830313"/>
                  <a:pt x="11926" y="833723"/>
                  <a:pt x="7716" y="833723"/>
                </a:cubicBezTo>
                <a:cubicBezTo>
                  <a:pt x="3506" y="833723"/>
                  <a:pt x="96" y="830313"/>
                  <a:pt x="96" y="826103"/>
                </a:cubicBezTo>
                <a:cubicBezTo>
                  <a:pt x="96" y="821893"/>
                  <a:pt x="3506" y="818483"/>
                  <a:pt x="7716" y="818483"/>
                </a:cubicBezTo>
                <a:close/>
                <a:moveTo>
                  <a:pt x="528352" y="818102"/>
                </a:moveTo>
                <a:cubicBezTo>
                  <a:pt x="532561" y="818102"/>
                  <a:pt x="535972" y="821514"/>
                  <a:pt x="535972" y="825722"/>
                </a:cubicBezTo>
                <a:cubicBezTo>
                  <a:pt x="535972" y="829930"/>
                  <a:pt x="532561" y="833342"/>
                  <a:pt x="528352" y="833342"/>
                </a:cubicBezTo>
                <a:cubicBezTo>
                  <a:pt x="524144" y="833342"/>
                  <a:pt x="520732" y="829930"/>
                  <a:pt x="520732" y="825722"/>
                </a:cubicBezTo>
                <a:cubicBezTo>
                  <a:pt x="520732" y="821514"/>
                  <a:pt x="524144" y="818102"/>
                  <a:pt x="528352" y="818102"/>
                </a:cubicBezTo>
                <a:close/>
                <a:moveTo>
                  <a:pt x="305277" y="818102"/>
                </a:moveTo>
                <a:cubicBezTo>
                  <a:pt x="309485" y="818102"/>
                  <a:pt x="312897" y="821514"/>
                  <a:pt x="312897" y="825722"/>
                </a:cubicBezTo>
                <a:cubicBezTo>
                  <a:pt x="312897" y="829930"/>
                  <a:pt x="309485" y="833342"/>
                  <a:pt x="305277" y="833342"/>
                </a:cubicBezTo>
                <a:cubicBezTo>
                  <a:pt x="301068" y="833342"/>
                  <a:pt x="297657" y="829930"/>
                  <a:pt x="297657" y="825722"/>
                </a:cubicBezTo>
                <a:cubicBezTo>
                  <a:pt x="297657" y="821514"/>
                  <a:pt x="301068" y="818102"/>
                  <a:pt x="305277" y="818102"/>
                </a:cubicBezTo>
                <a:close/>
                <a:moveTo>
                  <a:pt x="156496" y="818102"/>
                </a:moveTo>
                <a:cubicBezTo>
                  <a:pt x="160704" y="818102"/>
                  <a:pt x="164116" y="821514"/>
                  <a:pt x="164116" y="825722"/>
                </a:cubicBezTo>
                <a:cubicBezTo>
                  <a:pt x="164116" y="829930"/>
                  <a:pt x="160704" y="833342"/>
                  <a:pt x="156496" y="833342"/>
                </a:cubicBezTo>
                <a:cubicBezTo>
                  <a:pt x="152287" y="833342"/>
                  <a:pt x="148876" y="829930"/>
                  <a:pt x="148876" y="825722"/>
                </a:cubicBezTo>
                <a:cubicBezTo>
                  <a:pt x="148876" y="821514"/>
                  <a:pt x="152287" y="818102"/>
                  <a:pt x="156496" y="818102"/>
                </a:cubicBezTo>
                <a:close/>
                <a:moveTo>
                  <a:pt x="82106" y="818102"/>
                </a:moveTo>
                <a:cubicBezTo>
                  <a:pt x="86314" y="818102"/>
                  <a:pt x="89726" y="821514"/>
                  <a:pt x="89726" y="825722"/>
                </a:cubicBezTo>
                <a:cubicBezTo>
                  <a:pt x="89726" y="829930"/>
                  <a:pt x="86314" y="833342"/>
                  <a:pt x="82106" y="833342"/>
                </a:cubicBezTo>
                <a:cubicBezTo>
                  <a:pt x="77898" y="833342"/>
                  <a:pt x="74486" y="829930"/>
                  <a:pt x="74486" y="825722"/>
                </a:cubicBezTo>
                <a:cubicBezTo>
                  <a:pt x="74486" y="821514"/>
                  <a:pt x="77898" y="818102"/>
                  <a:pt x="82106" y="818102"/>
                </a:cubicBezTo>
                <a:close/>
                <a:moveTo>
                  <a:pt x="379666" y="743712"/>
                </a:moveTo>
                <a:cubicBezTo>
                  <a:pt x="383248" y="744112"/>
                  <a:pt x="386077" y="746941"/>
                  <a:pt x="386477" y="750522"/>
                </a:cubicBezTo>
                <a:cubicBezTo>
                  <a:pt x="386953" y="754761"/>
                  <a:pt x="383905" y="758571"/>
                  <a:pt x="379666" y="759047"/>
                </a:cubicBezTo>
                <a:cubicBezTo>
                  <a:pt x="376085" y="758647"/>
                  <a:pt x="373256" y="755818"/>
                  <a:pt x="372856" y="752237"/>
                </a:cubicBezTo>
                <a:cubicBezTo>
                  <a:pt x="372379" y="747998"/>
                  <a:pt x="375427" y="744188"/>
                  <a:pt x="379666" y="743712"/>
                </a:cubicBezTo>
                <a:close/>
                <a:moveTo>
                  <a:pt x="7716" y="743617"/>
                </a:moveTo>
                <a:cubicBezTo>
                  <a:pt x="11974" y="743617"/>
                  <a:pt x="15431" y="747075"/>
                  <a:pt x="15431" y="751332"/>
                </a:cubicBezTo>
                <a:cubicBezTo>
                  <a:pt x="15431" y="755590"/>
                  <a:pt x="11974" y="759048"/>
                  <a:pt x="7716" y="759048"/>
                </a:cubicBezTo>
                <a:cubicBezTo>
                  <a:pt x="7649" y="759048"/>
                  <a:pt x="7592" y="759048"/>
                  <a:pt x="7526" y="759048"/>
                </a:cubicBezTo>
                <a:cubicBezTo>
                  <a:pt x="3315" y="758990"/>
                  <a:pt x="-57" y="755542"/>
                  <a:pt x="1" y="751332"/>
                </a:cubicBezTo>
                <a:cubicBezTo>
                  <a:pt x="1" y="747075"/>
                  <a:pt x="3458" y="743617"/>
                  <a:pt x="7716" y="743617"/>
                </a:cubicBezTo>
                <a:close/>
                <a:moveTo>
                  <a:pt x="528542" y="743616"/>
                </a:moveTo>
                <a:cubicBezTo>
                  <a:pt x="532800" y="743674"/>
                  <a:pt x="536210" y="747169"/>
                  <a:pt x="536162" y="751427"/>
                </a:cubicBezTo>
                <a:cubicBezTo>
                  <a:pt x="536105" y="755685"/>
                  <a:pt x="532609" y="759104"/>
                  <a:pt x="528352" y="759047"/>
                </a:cubicBezTo>
                <a:cubicBezTo>
                  <a:pt x="528323" y="759047"/>
                  <a:pt x="528285" y="759047"/>
                  <a:pt x="528257" y="759047"/>
                </a:cubicBezTo>
                <a:cubicBezTo>
                  <a:pt x="524047" y="758990"/>
                  <a:pt x="520675" y="755542"/>
                  <a:pt x="520732" y="751332"/>
                </a:cubicBezTo>
                <a:cubicBezTo>
                  <a:pt x="520732" y="751303"/>
                  <a:pt x="520732" y="751265"/>
                  <a:pt x="520732" y="751237"/>
                </a:cubicBezTo>
                <a:cubicBezTo>
                  <a:pt x="520789" y="746979"/>
                  <a:pt x="524284" y="743569"/>
                  <a:pt x="528542" y="743616"/>
                </a:cubicBezTo>
                <a:close/>
                <a:moveTo>
                  <a:pt x="454153" y="743616"/>
                </a:moveTo>
                <a:cubicBezTo>
                  <a:pt x="458410" y="743674"/>
                  <a:pt x="461820" y="747169"/>
                  <a:pt x="461772" y="751427"/>
                </a:cubicBezTo>
                <a:cubicBezTo>
                  <a:pt x="461715" y="755685"/>
                  <a:pt x="458220" y="759104"/>
                  <a:pt x="453962" y="759047"/>
                </a:cubicBezTo>
                <a:cubicBezTo>
                  <a:pt x="449742" y="758999"/>
                  <a:pt x="446342" y="755551"/>
                  <a:pt x="446342" y="751332"/>
                </a:cubicBezTo>
                <a:cubicBezTo>
                  <a:pt x="446342" y="751303"/>
                  <a:pt x="446342" y="751265"/>
                  <a:pt x="446342" y="751237"/>
                </a:cubicBezTo>
                <a:cubicBezTo>
                  <a:pt x="446400" y="746979"/>
                  <a:pt x="449895" y="743569"/>
                  <a:pt x="454153" y="743616"/>
                </a:cubicBezTo>
                <a:close/>
                <a:moveTo>
                  <a:pt x="305467" y="743616"/>
                </a:moveTo>
                <a:cubicBezTo>
                  <a:pt x="309724" y="743674"/>
                  <a:pt x="313135" y="747169"/>
                  <a:pt x="313087" y="751427"/>
                </a:cubicBezTo>
                <a:cubicBezTo>
                  <a:pt x="313030" y="755685"/>
                  <a:pt x="309534" y="759104"/>
                  <a:pt x="305276" y="759047"/>
                </a:cubicBezTo>
                <a:cubicBezTo>
                  <a:pt x="305248" y="759047"/>
                  <a:pt x="305210" y="759047"/>
                  <a:pt x="305181" y="759047"/>
                </a:cubicBezTo>
                <a:cubicBezTo>
                  <a:pt x="300971" y="758990"/>
                  <a:pt x="297609" y="755542"/>
                  <a:pt x="297657" y="751332"/>
                </a:cubicBezTo>
                <a:cubicBezTo>
                  <a:pt x="297657" y="751303"/>
                  <a:pt x="297657" y="751265"/>
                  <a:pt x="297657" y="751237"/>
                </a:cubicBezTo>
                <a:cubicBezTo>
                  <a:pt x="297713" y="746979"/>
                  <a:pt x="301209" y="743569"/>
                  <a:pt x="305467" y="743616"/>
                </a:cubicBezTo>
                <a:close/>
                <a:moveTo>
                  <a:pt x="231077" y="743616"/>
                </a:moveTo>
                <a:cubicBezTo>
                  <a:pt x="235334" y="743674"/>
                  <a:pt x="238745" y="747169"/>
                  <a:pt x="238697" y="751427"/>
                </a:cubicBezTo>
                <a:cubicBezTo>
                  <a:pt x="238640" y="755685"/>
                  <a:pt x="235144" y="759104"/>
                  <a:pt x="230886" y="759047"/>
                </a:cubicBezTo>
                <a:cubicBezTo>
                  <a:pt x="230858" y="759047"/>
                  <a:pt x="230820" y="759047"/>
                  <a:pt x="230791" y="759047"/>
                </a:cubicBezTo>
                <a:cubicBezTo>
                  <a:pt x="226581" y="758990"/>
                  <a:pt x="223219" y="755542"/>
                  <a:pt x="223267" y="751332"/>
                </a:cubicBezTo>
                <a:cubicBezTo>
                  <a:pt x="223267" y="751303"/>
                  <a:pt x="223267" y="751265"/>
                  <a:pt x="223267" y="751237"/>
                </a:cubicBezTo>
                <a:cubicBezTo>
                  <a:pt x="223323" y="746979"/>
                  <a:pt x="226819" y="743569"/>
                  <a:pt x="231077" y="743616"/>
                </a:cubicBezTo>
                <a:close/>
                <a:moveTo>
                  <a:pt x="156687" y="743616"/>
                </a:moveTo>
                <a:cubicBezTo>
                  <a:pt x="160944" y="743674"/>
                  <a:pt x="164355" y="747169"/>
                  <a:pt x="164307" y="751427"/>
                </a:cubicBezTo>
                <a:cubicBezTo>
                  <a:pt x="164250" y="755685"/>
                  <a:pt x="160754" y="759104"/>
                  <a:pt x="156496" y="759047"/>
                </a:cubicBezTo>
                <a:cubicBezTo>
                  <a:pt x="156468" y="759047"/>
                  <a:pt x="156430" y="759047"/>
                  <a:pt x="156401" y="759047"/>
                </a:cubicBezTo>
                <a:cubicBezTo>
                  <a:pt x="152191" y="758990"/>
                  <a:pt x="148829" y="755542"/>
                  <a:pt x="148877" y="751332"/>
                </a:cubicBezTo>
                <a:cubicBezTo>
                  <a:pt x="148877" y="751303"/>
                  <a:pt x="148877" y="751265"/>
                  <a:pt x="148877" y="751237"/>
                </a:cubicBezTo>
                <a:cubicBezTo>
                  <a:pt x="148933" y="746979"/>
                  <a:pt x="152429" y="743569"/>
                  <a:pt x="156687" y="743616"/>
                </a:cubicBezTo>
                <a:close/>
                <a:moveTo>
                  <a:pt x="82296" y="743616"/>
                </a:moveTo>
                <a:cubicBezTo>
                  <a:pt x="86553" y="743674"/>
                  <a:pt x="89964" y="747169"/>
                  <a:pt x="89916" y="751427"/>
                </a:cubicBezTo>
                <a:cubicBezTo>
                  <a:pt x="89859" y="755685"/>
                  <a:pt x="86363" y="759104"/>
                  <a:pt x="82105" y="759047"/>
                </a:cubicBezTo>
                <a:cubicBezTo>
                  <a:pt x="82077" y="759047"/>
                  <a:pt x="82039" y="759047"/>
                  <a:pt x="82010" y="759047"/>
                </a:cubicBezTo>
                <a:cubicBezTo>
                  <a:pt x="77800" y="758990"/>
                  <a:pt x="74438" y="755542"/>
                  <a:pt x="74486" y="751332"/>
                </a:cubicBezTo>
                <a:cubicBezTo>
                  <a:pt x="74486" y="751303"/>
                  <a:pt x="74486" y="751265"/>
                  <a:pt x="74486" y="751237"/>
                </a:cubicBezTo>
                <a:cubicBezTo>
                  <a:pt x="74542" y="746979"/>
                  <a:pt x="78038" y="743569"/>
                  <a:pt x="82296" y="743616"/>
                </a:cubicBezTo>
                <a:close/>
                <a:moveTo>
                  <a:pt x="7525" y="669418"/>
                </a:moveTo>
                <a:cubicBezTo>
                  <a:pt x="11735" y="669370"/>
                  <a:pt x="15183" y="672732"/>
                  <a:pt x="15240" y="676942"/>
                </a:cubicBezTo>
                <a:cubicBezTo>
                  <a:pt x="15287" y="681152"/>
                  <a:pt x="11925" y="684600"/>
                  <a:pt x="7715" y="684658"/>
                </a:cubicBezTo>
                <a:cubicBezTo>
                  <a:pt x="7687" y="684658"/>
                  <a:pt x="7649" y="684658"/>
                  <a:pt x="7620" y="684658"/>
                </a:cubicBezTo>
                <a:cubicBezTo>
                  <a:pt x="3410" y="684658"/>
                  <a:pt x="0" y="681248"/>
                  <a:pt x="0" y="677038"/>
                </a:cubicBezTo>
                <a:cubicBezTo>
                  <a:pt x="0" y="672866"/>
                  <a:pt x="3353" y="669475"/>
                  <a:pt x="7525" y="669418"/>
                </a:cubicBezTo>
                <a:close/>
                <a:moveTo>
                  <a:pt x="528352" y="669417"/>
                </a:moveTo>
                <a:cubicBezTo>
                  <a:pt x="532561" y="669417"/>
                  <a:pt x="535972" y="672829"/>
                  <a:pt x="535972" y="677037"/>
                </a:cubicBezTo>
                <a:cubicBezTo>
                  <a:pt x="535972" y="681245"/>
                  <a:pt x="532561" y="684657"/>
                  <a:pt x="528352" y="684657"/>
                </a:cubicBezTo>
                <a:cubicBezTo>
                  <a:pt x="524144" y="684657"/>
                  <a:pt x="520732" y="681245"/>
                  <a:pt x="520732" y="677037"/>
                </a:cubicBezTo>
                <a:cubicBezTo>
                  <a:pt x="520732" y="672829"/>
                  <a:pt x="524144" y="669417"/>
                  <a:pt x="528352" y="669417"/>
                </a:cubicBezTo>
                <a:close/>
                <a:moveTo>
                  <a:pt x="453962" y="669417"/>
                </a:moveTo>
                <a:cubicBezTo>
                  <a:pt x="458172" y="669417"/>
                  <a:pt x="461582" y="672827"/>
                  <a:pt x="461582" y="677037"/>
                </a:cubicBezTo>
                <a:cubicBezTo>
                  <a:pt x="461582" y="681247"/>
                  <a:pt x="458172" y="684657"/>
                  <a:pt x="453962" y="684657"/>
                </a:cubicBezTo>
                <a:cubicBezTo>
                  <a:pt x="449752" y="684657"/>
                  <a:pt x="446342" y="681247"/>
                  <a:pt x="446342" y="677037"/>
                </a:cubicBezTo>
                <a:cubicBezTo>
                  <a:pt x="446342" y="672827"/>
                  <a:pt x="449752" y="669417"/>
                  <a:pt x="453962" y="669417"/>
                </a:cubicBezTo>
                <a:close/>
                <a:moveTo>
                  <a:pt x="379667" y="669417"/>
                </a:moveTo>
                <a:cubicBezTo>
                  <a:pt x="383877" y="669417"/>
                  <a:pt x="387287" y="672827"/>
                  <a:pt x="387287" y="677037"/>
                </a:cubicBezTo>
                <a:cubicBezTo>
                  <a:pt x="387287" y="681247"/>
                  <a:pt x="383877" y="684657"/>
                  <a:pt x="379667" y="684657"/>
                </a:cubicBezTo>
                <a:cubicBezTo>
                  <a:pt x="375457" y="684657"/>
                  <a:pt x="372047" y="681247"/>
                  <a:pt x="372047" y="677037"/>
                </a:cubicBezTo>
                <a:cubicBezTo>
                  <a:pt x="372047" y="672827"/>
                  <a:pt x="375457" y="669417"/>
                  <a:pt x="379667" y="669417"/>
                </a:cubicBezTo>
                <a:close/>
                <a:moveTo>
                  <a:pt x="305277" y="669417"/>
                </a:moveTo>
                <a:cubicBezTo>
                  <a:pt x="309485" y="669417"/>
                  <a:pt x="312897" y="672829"/>
                  <a:pt x="312897" y="677037"/>
                </a:cubicBezTo>
                <a:cubicBezTo>
                  <a:pt x="312897" y="681245"/>
                  <a:pt x="309485" y="684657"/>
                  <a:pt x="305277" y="684657"/>
                </a:cubicBezTo>
                <a:cubicBezTo>
                  <a:pt x="301068" y="684657"/>
                  <a:pt x="297657" y="681245"/>
                  <a:pt x="297657" y="677037"/>
                </a:cubicBezTo>
                <a:cubicBezTo>
                  <a:pt x="297657" y="672829"/>
                  <a:pt x="301068" y="669417"/>
                  <a:pt x="305277" y="669417"/>
                </a:cubicBezTo>
                <a:close/>
                <a:moveTo>
                  <a:pt x="230886" y="669417"/>
                </a:moveTo>
                <a:cubicBezTo>
                  <a:pt x="235096" y="669417"/>
                  <a:pt x="238506" y="672827"/>
                  <a:pt x="238506" y="677037"/>
                </a:cubicBezTo>
                <a:cubicBezTo>
                  <a:pt x="238506" y="681247"/>
                  <a:pt x="235096" y="684657"/>
                  <a:pt x="230886" y="684657"/>
                </a:cubicBezTo>
                <a:cubicBezTo>
                  <a:pt x="226676" y="684657"/>
                  <a:pt x="223266" y="681247"/>
                  <a:pt x="223266" y="677037"/>
                </a:cubicBezTo>
                <a:cubicBezTo>
                  <a:pt x="223266" y="672827"/>
                  <a:pt x="226676" y="669417"/>
                  <a:pt x="230886" y="669417"/>
                </a:cubicBezTo>
                <a:close/>
                <a:moveTo>
                  <a:pt x="156496" y="669417"/>
                </a:moveTo>
                <a:cubicBezTo>
                  <a:pt x="160704" y="669417"/>
                  <a:pt x="164116" y="672829"/>
                  <a:pt x="164116" y="677037"/>
                </a:cubicBezTo>
                <a:cubicBezTo>
                  <a:pt x="164116" y="681245"/>
                  <a:pt x="160704" y="684657"/>
                  <a:pt x="156496" y="684657"/>
                </a:cubicBezTo>
                <a:cubicBezTo>
                  <a:pt x="152287" y="684657"/>
                  <a:pt x="148876" y="681245"/>
                  <a:pt x="148876" y="677037"/>
                </a:cubicBezTo>
                <a:cubicBezTo>
                  <a:pt x="148876" y="672829"/>
                  <a:pt x="152287" y="669417"/>
                  <a:pt x="156496" y="669417"/>
                </a:cubicBezTo>
                <a:close/>
                <a:moveTo>
                  <a:pt x="82106" y="669417"/>
                </a:moveTo>
                <a:cubicBezTo>
                  <a:pt x="86314" y="669417"/>
                  <a:pt x="89726" y="672829"/>
                  <a:pt x="89726" y="677037"/>
                </a:cubicBezTo>
                <a:cubicBezTo>
                  <a:pt x="89726" y="681245"/>
                  <a:pt x="86314" y="684657"/>
                  <a:pt x="82106" y="684657"/>
                </a:cubicBezTo>
                <a:cubicBezTo>
                  <a:pt x="77898" y="684657"/>
                  <a:pt x="74486" y="681245"/>
                  <a:pt x="74486" y="677037"/>
                </a:cubicBezTo>
                <a:cubicBezTo>
                  <a:pt x="74486" y="672829"/>
                  <a:pt x="77898" y="669417"/>
                  <a:pt x="82106" y="669417"/>
                </a:cubicBezTo>
                <a:close/>
                <a:moveTo>
                  <a:pt x="7525" y="595028"/>
                </a:moveTo>
                <a:cubicBezTo>
                  <a:pt x="11735" y="594980"/>
                  <a:pt x="15183" y="598342"/>
                  <a:pt x="15240" y="602552"/>
                </a:cubicBezTo>
                <a:cubicBezTo>
                  <a:pt x="15287" y="606762"/>
                  <a:pt x="11925" y="610210"/>
                  <a:pt x="7715" y="610267"/>
                </a:cubicBezTo>
                <a:cubicBezTo>
                  <a:pt x="7687" y="610267"/>
                  <a:pt x="7649" y="610267"/>
                  <a:pt x="7620" y="610267"/>
                </a:cubicBezTo>
                <a:cubicBezTo>
                  <a:pt x="3410" y="610267"/>
                  <a:pt x="0" y="606858"/>
                  <a:pt x="0" y="602648"/>
                </a:cubicBezTo>
                <a:cubicBezTo>
                  <a:pt x="0" y="598476"/>
                  <a:pt x="3353" y="595085"/>
                  <a:pt x="7525" y="595028"/>
                </a:cubicBezTo>
                <a:close/>
                <a:moveTo>
                  <a:pt x="528352" y="595027"/>
                </a:moveTo>
                <a:cubicBezTo>
                  <a:pt x="532561" y="595027"/>
                  <a:pt x="535972" y="598439"/>
                  <a:pt x="535972" y="602647"/>
                </a:cubicBezTo>
                <a:cubicBezTo>
                  <a:pt x="535972" y="606856"/>
                  <a:pt x="532561" y="610267"/>
                  <a:pt x="528352" y="610267"/>
                </a:cubicBezTo>
                <a:cubicBezTo>
                  <a:pt x="524144" y="610267"/>
                  <a:pt x="520732" y="606856"/>
                  <a:pt x="520732" y="602647"/>
                </a:cubicBezTo>
                <a:cubicBezTo>
                  <a:pt x="520732" y="598439"/>
                  <a:pt x="524144" y="595027"/>
                  <a:pt x="528352" y="595027"/>
                </a:cubicBezTo>
                <a:close/>
                <a:moveTo>
                  <a:pt x="453962" y="595027"/>
                </a:moveTo>
                <a:cubicBezTo>
                  <a:pt x="458172" y="595027"/>
                  <a:pt x="461582" y="598437"/>
                  <a:pt x="461582" y="602647"/>
                </a:cubicBezTo>
                <a:cubicBezTo>
                  <a:pt x="461582" y="606857"/>
                  <a:pt x="458172" y="610267"/>
                  <a:pt x="453962" y="610267"/>
                </a:cubicBezTo>
                <a:cubicBezTo>
                  <a:pt x="449752" y="610267"/>
                  <a:pt x="446342" y="606857"/>
                  <a:pt x="446342" y="602647"/>
                </a:cubicBezTo>
                <a:cubicBezTo>
                  <a:pt x="446342" y="598437"/>
                  <a:pt x="449752" y="595027"/>
                  <a:pt x="453962" y="595027"/>
                </a:cubicBezTo>
                <a:close/>
                <a:moveTo>
                  <a:pt x="379667" y="595027"/>
                </a:moveTo>
                <a:cubicBezTo>
                  <a:pt x="383877" y="595027"/>
                  <a:pt x="387287" y="598437"/>
                  <a:pt x="387287" y="602647"/>
                </a:cubicBezTo>
                <a:cubicBezTo>
                  <a:pt x="387287" y="606857"/>
                  <a:pt x="383877" y="610267"/>
                  <a:pt x="379667" y="610267"/>
                </a:cubicBezTo>
                <a:cubicBezTo>
                  <a:pt x="375457" y="610267"/>
                  <a:pt x="372047" y="606857"/>
                  <a:pt x="372047" y="602647"/>
                </a:cubicBezTo>
                <a:cubicBezTo>
                  <a:pt x="372047" y="598437"/>
                  <a:pt x="375457" y="595027"/>
                  <a:pt x="379667" y="595027"/>
                </a:cubicBezTo>
                <a:close/>
                <a:moveTo>
                  <a:pt x="305277" y="595027"/>
                </a:moveTo>
                <a:cubicBezTo>
                  <a:pt x="309485" y="595027"/>
                  <a:pt x="312897" y="598439"/>
                  <a:pt x="312897" y="602647"/>
                </a:cubicBezTo>
                <a:cubicBezTo>
                  <a:pt x="312897" y="606856"/>
                  <a:pt x="309485" y="610267"/>
                  <a:pt x="305277" y="610267"/>
                </a:cubicBezTo>
                <a:cubicBezTo>
                  <a:pt x="301068" y="610267"/>
                  <a:pt x="297657" y="606856"/>
                  <a:pt x="297657" y="602647"/>
                </a:cubicBezTo>
                <a:cubicBezTo>
                  <a:pt x="297657" y="598439"/>
                  <a:pt x="301068" y="595027"/>
                  <a:pt x="305277" y="595027"/>
                </a:cubicBezTo>
                <a:close/>
                <a:moveTo>
                  <a:pt x="230886" y="595027"/>
                </a:moveTo>
                <a:cubicBezTo>
                  <a:pt x="235096" y="595027"/>
                  <a:pt x="238506" y="598437"/>
                  <a:pt x="238506" y="602647"/>
                </a:cubicBezTo>
                <a:cubicBezTo>
                  <a:pt x="238506" y="606857"/>
                  <a:pt x="235096" y="610267"/>
                  <a:pt x="230886" y="610267"/>
                </a:cubicBezTo>
                <a:cubicBezTo>
                  <a:pt x="226676" y="610267"/>
                  <a:pt x="223266" y="606857"/>
                  <a:pt x="223266" y="602647"/>
                </a:cubicBezTo>
                <a:cubicBezTo>
                  <a:pt x="223266" y="598437"/>
                  <a:pt x="226676" y="595027"/>
                  <a:pt x="230886" y="595027"/>
                </a:cubicBezTo>
                <a:close/>
                <a:moveTo>
                  <a:pt x="156496" y="595027"/>
                </a:moveTo>
                <a:cubicBezTo>
                  <a:pt x="160704" y="595027"/>
                  <a:pt x="164116" y="598439"/>
                  <a:pt x="164116" y="602647"/>
                </a:cubicBezTo>
                <a:cubicBezTo>
                  <a:pt x="164116" y="606856"/>
                  <a:pt x="160704" y="610267"/>
                  <a:pt x="156496" y="610267"/>
                </a:cubicBezTo>
                <a:cubicBezTo>
                  <a:pt x="152287" y="610267"/>
                  <a:pt x="148876" y="606856"/>
                  <a:pt x="148876" y="602647"/>
                </a:cubicBezTo>
                <a:cubicBezTo>
                  <a:pt x="148876" y="598439"/>
                  <a:pt x="152287" y="595027"/>
                  <a:pt x="156496" y="595027"/>
                </a:cubicBezTo>
                <a:close/>
                <a:moveTo>
                  <a:pt x="82106" y="595027"/>
                </a:moveTo>
                <a:cubicBezTo>
                  <a:pt x="86314" y="595027"/>
                  <a:pt x="89726" y="598439"/>
                  <a:pt x="89726" y="602647"/>
                </a:cubicBezTo>
                <a:cubicBezTo>
                  <a:pt x="89726" y="606856"/>
                  <a:pt x="86314" y="610267"/>
                  <a:pt x="82106" y="610267"/>
                </a:cubicBezTo>
                <a:cubicBezTo>
                  <a:pt x="77898" y="610267"/>
                  <a:pt x="74486" y="606856"/>
                  <a:pt x="74486" y="602647"/>
                </a:cubicBezTo>
                <a:cubicBezTo>
                  <a:pt x="74486" y="598439"/>
                  <a:pt x="77898" y="595027"/>
                  <a:pt x="82106" y="595027"/>
                </a:cubicBezTo>
                <a:close/>
                <a:moveTo>
                  <a:pt x="528352" y="520637"/>
                </a:moveTo>
                <a:cubicBezTo>
                  <a:pt x="532562" y="520637"/>
                  <a:pt x="535972" y="524047"/>
                  <a:pt x="535972" y="528257"/>
                </a:cubicBezTo>
                <a:cubicBezTo>
                  <a:pt x="535972" y="532467"/>
                  <a:pt x="532562" y="535877"/>
                  <a:pt x="528352" y="535877"/>
                </a:cubicBezTo>
                <a:cubicBezTo>
                  <a:pt x="524142" y="535877"/>
                  <a:pt x="520732" y="532467"/>
                  <a:pt x="520732" y="528257"/>
                </a:cubicBezTo>
                <a:cubicBezTo>
                  <a:pt x="520732" y="524047"/>
                  <a:pt x="524142" y="520637"/>
                  <a:pt x="528352" y="520637"/>
                </a:cubicBezTo>
                <a:close/>
                <a:moveTo>
                  <a:pt x="453962" y="520637"/>
                </a:moveTo>
                <a:cubicBezTo>
                  <a:pt x="458172" y="520637"/>
                  <a:pt x="461582" y="524047"/>
                  <a:pt x="461582" y="528257"/>
                </a:cubicBezTo>
                <a:cubicBezTo>
                  <a:pt x="461582" y="532467"/>
                  <a:pt x="458172" y="535877"/>
                  <a:pt x="453962" y="535877"/>
                </a:cubicBezTo>
                <a:cubicBezTo>
                  <a:pt x="449752" y="535877"/>
                  <a:pt x="446342" y="532467"/>
                  <a:pt x="446342" y="528257"/>
                </a:cubicBezTo>
                <a:cubicBezTo>
                  <a:pt x="446342" y="524047"/>
                  <a:pt x="449752" y="520637"/>
                  <a:pt x="453962" y="520637"/>
                </a:cubicBezTo>
                <a:close/>
                <a:moveTo>
                  <a:pt x="379667" y="520637"/>
                </a:moveTo>
                <a:cubicBezTo>
                  <a:pt x="383877" y="520637"/>
                  <a:pt x="387287" y="524047"/>
                  <a:pt x="387287" y="528257"/>
                </a:cubicBezTo>
                <a:cubicBezTo>
                  <a:pt x="387287" y="532467"/>
                  <a:pt x="383877" y="535877"/>
                  <a:pt x="379667" y="535877"/>
                </a:cubicBezTo>
                <a:cubicBezTo>
                  <a:pt x="375457" y="535877"/>
                  <a:pt x="372047" y="532467"/>
                  <a:pt x="372047" y="528257"/>
                </a:cubicBezTo>
                <a:cubicBezTo>
                  <a:pt x="372047" y="524047"/>
                  <a:pt x="375457" y="520637"/>
                  <a:pt x="379667" y="520637"/>
                </a:cubicBezTo>
                <a:close/>
                <a:moveTo>
                  <a:pt x="305277" y="520637"/>
                </a:moveTo>
                <a:cubicBezTo>
                  <a:pt x="309487" y="520637"/>
                  <a:pt x="312897" y="524047"/>
                  <a:pt x="312897" y="528257"/>
                </a:cubicBezTo>
                <a:cubicBezTo>
                  <a:pt x="312897" y="532467"/>
                  <a:pt x="309487" y="535877"/>
                  <a:pt x="305277" y="535877"/>
                </a:cubicBezTo>
                <a:cubicBezTo>
                  <a:pt x="301067" y="535877"/>
                  <a:pt x="297657" y="532467"/>
                  <a:pt x="297657" y="528257"/>
                </a:cubicBezTo>
                <a:cubicBezTo>
                  <a:pt x="297657" y="524047"/>
                  <a:pt x="301067" y="520637"/>
                  <a:pt x="305277" y="520637"/>
                </a:cubicBezTo>
                <a:close/>
                <a:moveTo>
                  <a:pt x="230886" y="520637"/>
                </a:moveTo>
                <a:cubicBezTo>
                  <a:pt x="235096" y="520637"/>
                  <a:pt x="238506" y="524047"/>
                  <a:pt x="238506" y="528257"/>
                </a:cubicBezTo>
                <a:cubicBezTo>
                  <a:pt x="238506" y="532467"/>
                  <a:pt x="235096" y="535877"/>
                  <a:pt x="230886" y="535877"/>
                </a:cubicBezTo>
                <a:cubicBezTo>
                  <a:pt x="226676" y="535877"/>
                  <a:pt x="223266" y="532467"/>
                  <a:pt x="223266" y="528257"/>
                </a:cubicBezTo>
                <a:cubicBezTo>
                  <a:pt x="223266" y="524047"/>
                  <a:pt x="226676" y="520637"/>
                  <a:pt x="230886" y="520637"/>
                </a:cubicBezTo>
                <a:close/>
                <a:moveTo>
                  <a:pt x="156496" y="520637"/>
                </a:moveTo>
                <a:cubicBezTo>
                  <a:pt x="160706" y="520637"/>
                  <a:pt x="164116" y="524047"/>
                  <a:pt x="164116" y="528257"/>
                </a:cubicBezTo>
                <a:cubicBezTo>
                  <a:pt x="164116" y="532467"/>
                  <a:pt x="160706" y="535877"/>
                  <a:pt x="156496" y="535877"/>
                </a:cubicBezTo>
                <a:cubicBezTo>
                  <a:pt x="152286" y="535877"/>
                  <a:pt x="148876" y="532467"/>
                  <a:pt x="148876" y="528257"/>
                </a:cubicBezTo>
                <a:cubicBezTo>
                  <a:pt x="148876" y="524047"/>
                  <a:pt x="152286" y="520637"/>
                  <a:pt x="156496" y="520637"/>
                </a:cubicBezTo>
                <a:close/>
                <a:moveTo>
                  <a:pt x="82106" y="520637"/>
                </a:moveTo>
                <a:cubicBezTo>
                  <a:pt x="86316" y="520637"/>
                  <a:pt x="89726" y="524047"/>
                  <a:pt x="89726" y="528257"/>
                </a:cubicBezTo>
                <a:cubicBezTo>
                  <a:pt x="89726" y="532467"/>
                  <a:pt x="86316" y="535877"/>
                  <a:pt x="82106" y="535877"/>
                </a:cubicBezTo>
                <a:cubicBezTo>
                  <a:pt x="77896" y="535877"/>
                  <a:pt x="74486" y="532467"/>
                  <a:pt x="74486" y="528257"/>
                </a:cubicBezTo>
                <a:cubicBezTo>
                  <a:pt x="74486" y="524047"/>
                  <a:pt x="77896" y="520637"/>
                  <a:pt x="82106" y="520637"/>
                </a:cubicBezTo>
                <a:close/>
                <a:moveTo>
                  <a:pt x="7525" y="520637"/>
                </a:moveTo>
                <a:cubicBezTo>
                  <a:pt x="11735" y="520589"/>
                  <a:pt x="15183" y="523951"/>
                  <a:pt x="15240" y="528161"/>
                </a:cubicBezTo>
                <a:cubicBezTo>
                  <a:pt x="15287" y="532371"/>
                  <a:pt x="11925" y="535819"/>
                  <a:pt x="7715" y="535876"/>
                </a:cubicBezTo>
                <a:cubicBezTo>
                  <a:pt x="7687" y="535876"/>
                  <a:pt x="7649" y="535876"/>
                  <a:pt x="7620" y="535876"/>
                </a:cubicBezTo>
                <a:cubicBezTo>
                  <a:pt x="3410" y="535876"/>
                  <a:pt x="0" y="532466"/>
                  <a:pt x="0" y="528256"/>
                </a:cubicBezTo>
                <a:cubicBezTo>
                  <a:pt x="0" y="524085"/>
                  <a:pt x="3353" y="520694"/>
                  <a:pt x="7525" y="520637"/>
                </a:cubicBezTo>
                <a:close/>
                <a:moveTo>
                  <a:pt x="453962" y="446247"/>
                </a:moveTo>
                <a:cubicBezTo>
                  <a:pt x="458172" y="446247"/>
                  <a:pt x="461582" y="449657"/>
                  <a:pt x="461582" y="453867"/>
                </a:cubicBezTo>
                <a:cubicBezTo>
                  <a:pt x="461582" y="458077"/>
                  <a:pt x="458172" y="461487"/>
                  <a:pt x="453962" y="461487"/>
                </a:cubicBezTo>
                <a:cubicBezTo>
                  <a:pt x="449752" y="461487"/>
                  <a:pt x="446342" y="458077"/>
                  <a:pt x="446342" y="453867"/>
                </a:cubicBezTo>
                <a:cubicBezTo>
                  <a:pt x="446342" y="449657"/>
                  <a:pt x="449752" y="446247"/>
                  <a:pt x="453962" y="446247"/>
                </a:cubicBezTo>
                <a:close/>
                <a:moveTo>
                  <a:pt x="379667" y="446247"/>
                </a:moveTo>
                <a:cubicBezTo>
                  <a:pt x="383877" y="446247"/>
                  <a:pt x="387287" y="449657"/>
                  <a:pt x="387287" y="453867"/>
                </a:cubicBezTo>
                <a:cubicBezTo>
                  <a:pt x="387287" y="458077"/>
                  <a:pt x="383877" y="461487"/>
                  <a:pt x="379667" y="461487"/>
                </a:cubicBezTo>
                <a:cubicBezTo>
                  <a:pt x="375457" y="461487"/>
                  <a:pt x="372047" y="458077"/>
                  <a:pt x="372047" y="453867"/>
                </a:cubicBezTo>
                <a:cubicBezTo>
                  <a:pt x="372047" y="449657"/>
                  <a:pt x="375457" y="446247"/>
                  <a:pt x="379667" y="446247"/>
                </a:cubicBezTo>
                <a:close/>
                <a:moveTo>
                  <a:pt x="230886" y="446247"/>
                </a:moveTo>
                <a:cubicBezTo>
                  <a:pt x="235096" y="446247"/>
                  <a:pt x="238506" y="449657"/>
                  <a:pt x="238506" y="453867"/>
                </a:cubicBezTo>
                <a:cubicBezTo>
                  <a:pt x="238506" y="458077"/>
                  <a:pt x="235096" y="461487"/>
                  <a:pt x="230886" y="461487"/>
                </a:cubicBezTo>
                <a:cubicBezTo>
                  <a:pt x="226676" y="461487"/>
                  <a:pt x="223266" y="458077"/>
                  <a:pt x="223266" y="453867"/>
                </a:cubicBezTo>
                <a:cubicBezTo>
                  <a:pt x="223266" y="449657"/>
                  <a:pt x="226676" y="446247"/>
                  <a:pt x="230886" y="446247"/>
                </a:cubicBezTo>
                <a:close/>
                <a:moveTo>
                  <a:pt x="7525" y="446247"/>
                </a:moveTo>
                <a:cubicBezTo>
                  <a:pt x="11735" y="446199"/>
                  <a:pt x="15183" y="449561"/>
                  <a:pt x="15240" y="453771"/>
                </a:cubicBezTo>
                <a:cubicBezTo>
                  <a:pt x="15287" y="457981"/>
                  <a:pt x="11925" y="461429"/>
                  <a:pt x="7715" y="461486"/>
                </a:cubicBezTo>
                <a:cubicBezTo>
                  <a:pt x="7687" y="461486"/>
                  <a:pt x="7649" y="461486"/>
                  <a:pt x="7620" y="461486"/>
                </a:cubicBezTo>
                <a:cubicBezTo>
                  <a:pt x="3410" y="461486"/>
                  <a:pt x="0" y="458076"/>
                  <a:pt x="0" y="453866"/>
                </a:cubicBezTo>
                <a:cubicBezTo>
                  <a:pt x="0" y="449695"/>
                  <a:pt x="3353" y="446304"/>
                  <a:pt x="7525" y="446247"/>
                </a:cubicBezTo>
                <a:close/>
                <a:moveTo>
                  <a:pt x="528352" y="446246"/>
                </a:moveTo>
                <a:cubicBezTo>
                  <a:pt x="532561" y="446246"/>
                  <a:pt x="535972" y="449657"/>
                  <a:pt x="535972" y="453866"/>
                </a:cubicBezTo>
                <a:cubicBezTo>
                  <a:pt x="535972" y="458074"/>
                  <a:pt x="532561" y="461486"/>
                  <a:pt x="528352" y="461486"/>
                </a:cubicBezTo>
                <a:cubicBezTo>
                  <a:pt x="524144" y="461486"/>
                  <a:pt x="520732" y="458074"/>
                  <a:pt x="520732" y="453866"/>
                </a:cubicBezTo>
                <a:cubicBezTo>
                  <a:pt x="520732" y="449657"/>
                  <a:pt x="524144" y="446246"/>
                  <a:pt x="528352" y="446246"/>
                </a:cubicBezTo>
                <a:close/>
                <a:moveTo>
                  <a:pt x="305277" y="446246"/>
                </a:moveTo>
                <a:cubicBezTo>
                  <a:pt x="309485" y="446246"/>
                  <a:pt x="312897" y="449657"/>
                  <a:pt x="312897" y="453866"/>
                </a:cubicBezTo>
                <a:cubicBezTo>
                  <a:pt x="312897" y="458074"/>
                  <a:pt x="309485" y="461486"/>
                  <a:pt x="305277" y="461486"/>
                </a:cubicBezTo>
                <a:cubicBezTo>
                  <a:pt x="301068" y="461486"/>
                  <a:pt x="297657" y="458074"/>
                  <a:pt x="297657" y="453866"/>
                </a:cubicBezTo>
                <a:cubicBezTo>
                  <a:pt x="297657" y="449657"/>
                  <a:pt x="301068" y="446246"/>
                  <a:pt x="305277" y="446246"/>
                </a:cubicBezTo>
                <a:close/>
                <a:moveTo>
                  <a:pt x="156496" y="446246"/>
                </a:moveTo>
                <a:cubicBezTo>
                  <a:pt x="160704" y="446246"/>
                  <a:pt x="164116" y="449657"/>
                  <a:pt x="164116" y="453866"/>
                </a:cubicBezTo>
                <a:cubicBezTo>
                  <a:pt x="164116" y="458074"/>
                  <a:pt x="160704" y="461486"/>
                  <a:pt x="156496" y="461486"/>
                </a:cubicBezTo>
                <a:cubicBezTo>
                  <a:pt x="152287" y="461486"/>
                  <a:pt x="148876" y="458074"/>
                  <a:pt x="148876" y="453866"/>
                </a:cubicBezTo>
                <a:cubicBezTo>
                  <a:pt x="148876" y="449657"/>
                  <a:pt x="152287" y="446246"/>
                  <a:pt x="156496" y="446246"/>
                </a:cubicBezTo>
                <a:close/>
                <a:moveTo>
                  <a:pt x="82106" y="446246"/>
                </a:moveTo>
                <a:cubicBezTo>
                  <a:pt x="86314" y="446246"/>
                  <a:pt x="89726" y="449657"/>
                  <a:pt x="89726" y="453866"/>
                </a:cubicBezTo>
                <a:cubicBezTo>
                  <a:pt x="89726" y="458074"/>
                  <a:pt x="86314" y="461486"/>
                  <a:pt x="82106" y="461486"/>
                </a:cubicBezTo>
                <a:cubicBezTo>
                  <a:pt x="77898" y="461486"/>
                  <a:pt x="74486" y="458074"/>
                  <a:pt x="74486" y="453866"/>
                </a:cubicBezTo>
                <a:cubicBezTo>
                  <a:pt x="74486" y="449657"/>
                  <a:pt x="77898" y="446246"/>
                  <a:pt x="82106" y="446246"/>
                </a:cubicBezTo>
                <a:close/>
                <a:moveTo>
                  <a:pt x="528352" y="371856"/>
                </a:moveTo>
                <a:cubicBezTo>
                  <a:pt x="532561" y="371856"/>
                  <a:pt x="535972" y="375268"/>
                  <a:pt x="535972" y="379476"/>
                </a:cubicBezTo>
                <a:cubicBezTo>
                  <a:pt x="535972" y="383684"/>
                  <a:pt x="532561" y="387096"/>
                  <a:pt x="528352" y="387096"/>
                </a:cubicBezTo>
                <a:cubicBezTo>
                  <a:pt x="524144" y="387096"/>
                  <a:pt x="520732" y="383684"/>
                  <a:pt x="520732" y="379476"/>
                </a:cubicBezTo>
                <a:cubicBezTo>
                  <a:pt x="520732" y="375268"/>
                  <a:pt x="524144" y="371856"/>
                  <a:pt x="528352" y="371856"/>
                </a:cubicBezTo>
                <a:close/>
                <a:moveTo>
                  <a:pt x="453962" y="371856"/>
                </a:moveTo>
                <a:cubicBezTo>
                  <a:pt x="458172" y="371856"/>
                  <a:pt x="461582" y="375266"/>
                  <a:pt x="461582" y="379476"/>
                </a:cubicBezTo>
                <a:cubicBezTo>
                  <a:pt x="461582" y="383686"/>
                  <a:pt x="458172" y="387096"/>
                  <a:pt x="453962" y="387096"/>
                </a:cubicBezTo>
                <a:cubicBezTo>
                  <a:pt x="449752" y="387096"/>
                  <a:pt x="446342" y="383686"/>
                  <a:pt x="446342" y="379476"/>
                </a:cubicBezTo>
                <a:cubicBezTo>
                  <a:pt x="446342" y="375266"/>
                  <a:pt x="449752" y="371856"/>
                  <a:pt x="453962" y="371856"/>
                </a:cubicBezTo>
                <a:close/>
                <a:moveTo>
                  <a:pt x="379667" y="371856"/>
                </a:moveTo>
                <a:cubicBezTo>
                  <a:pt x="383877" y="371856"/>
                  <a:pt x="387287" y="375266"/>
                  <a:pt x="387287" y="379476"/>
                </a:cubicBezTo>
                <a:cubicBezTo>
                  <a:pt x="387287" y="383686"/>
                  <a:pt x="383877" y="387096"/>
                  <a:pt x="379667" y="387096"/>
                </a:cubicBezTo>
                <a:cubicBezTo>
                  <a:pt x="375457" y="387096"/>
                  <a:pt x="372047" y="383686"/>
                  <a:pt x="372047" y="379476"/>
                </a:cubicBezTo>
                <a:cubicBezTo>
                  <a:pt x="372047" y="375266"/>
                  <a:pt x="375457" y="371856"/>
                  <a:pt x="379667" y="371856"/>
                </a:cubicBezTo>
                <a:close/>
                <a:moveTo>
                  <a:pt x="305277" y="371856"/>
                </a:moveTo>
                <a:cubicBezTo>
                  <a:pt x="309485" y="371856"/>
                  <a:pt x="312897" y="375268"/>
                  <a:pt x="312897" y="379476"/>
                </a:cubicBezTo>
                <a:cubicBezTo>
                  <a:pt x="312897" y="383684"/>
                  <a:pt x="309485" y="387096"/>
                  <a:pt x="305277" y="387096"/>
                </a:cubicBezTo>
                <a:cubicBezTo>
                  <a:pt x="301068" y="387096"/>
                  <a:pt x="297657" y="383684"/>
                  <a:pt x="297657" y="379476"/>
                </a:cubicBezTo>
                <a:cubicBezTo>
                  <a:pt x="297657" y="375268"/>
                  <a:pt x="301068" y="371856"/>
                  <a:pt x="305277" y="371856"/>
                </a:cubicBezTo>
                <a:close/>
                <a:moveTo>
                  <a:pt x="230886" y="371856"/>
                </a:moveTo>
                <a:cubicBezTo>
                  <a:pt x="235096" y="371856"/>
                  <a:pt x="238506" y="375266"/>
                  <a:pt x="238506" y="379476"/>
                </a:cubicBezTo>
                <a:cubicBezTo>
                  <a:pt x="238506" y="383686"/>
                  <a:pt x="235096" y="387096"/>
                  <a:pt x="230886" y="387096"/>
                </a:cubicBezTo>
                <a:cubicBezTo>
                  <a:pt x="226676" y="387096"/>
                  <a:pt x="223266" y="383686"/>
                  <a:pt x="223266" y="379476"/>
                </a:cubicBezTo>
                <a:cubicBezTo>
                  <a:pt x="223266" y="375266"/>
                  <a:pt x="226676" y="371856"/>
                  <a:pt x="230886" y="371856"/>
                </a:cubicBezTo>
                <a:close/>
                <a:moveTo>
                  <a:pt x="156496" y="371856"/>
                </a:moveTo>
                <a:cubicBezTo>
                  <a:pt x="160704" y="371856"/>
                  <a:pt x="164116" y="375268"/>
                  <a:pt x="164116" y="379476"/>
                </a:cubicBezTo>
                <a:cubicBezTo>
                  <a:pt x="164116" y="383684"/>
                  <a:pt x="160704" y="387096"/>
                  <a:pt x="156496" y="387096"/>
                </a:cubicBezTo>
                <a:cubicBezTo>
                  <a:pt x="152287" y="387096"/>
                  <a:pt x="148876" y="383684"/>
                  <a:pt x="148876" y="379476"/>
                </a:cubicBezTo>
                <a:cubicBezTo>
                  <a:pt x="148876" y="375268"/>
                  <a:pt x="152287" y="371856"/>
                  <a:pt x="156496" y="371856"/>
                </a:cubicBezTo>
                <a:close/>
                <a:moveTo>
                  <a:pt x="82106" y="371856"/>
                </a:moveTo>
                <a:cubicBezTo>
                  <a:pt x="86314" y="371856"/>
                  <a:pt x="89726" y="375268"/>
                  <a:pt x="89726" y="379476"/>
                </a:cubicBezTo>
                <a:cubicBezTo>
                  <a:pt x="89726" y="383684"/>
                  <a:pt x="86314" y="387096"/>
                  <a:pt x="82106" y="387096"/>
                </a:cubicBezTo>
                <a:cubicBezTo>
                  <a:pt x="77898" y="387096"/>
                  <a:pt x="74486" y="383684"/>
                  <a:pt x="74486" y="379476"/>
                </a:cubicBezTo>
                <a:cubicBezTo>
                  <a:pt x="74486" y="375268"/>
                  <a:pt x="77898" y="371856"/>
                  <a:pt x="82106" y="371856"/>
                </a:cubicBezTo>
                <a:close/>
                <a:moveTo>
                  <a:pt x="7716" y="371856"/>
                </a:moveTo>
                <a:cubicBezTo>
                  <a:pt x="11926" y="371856"/>
                  <a:pt x="15336" y="375266"/>
                  <a:pt x="15336" y="379476"/>
                </a:cubicBezTo>
                <a:cubicBezTo>
                  <a:pt x="15336" y="383686"/>
                  <a:pt x="11926" y="387096"/>
                  <a:pt x="7716" y="387096"/>
                </a:cubicBezTo>
                <a:cubicBezTo>
                  <a:pt x="3506" y="387096"/>
                  <a:pt x="96" y="383686"/>
                  <a:pt x="96" y="379476"/>
                </a:cubicBezTo>
                <a:cubicBezTo>
                  <a:pt x="96" y="375266"/>
                  <a:pt x="3506" y="371856"/>
                  <a:pt x="7716" y="371856"/>
                </a:cubicBezTo>
                <a:close/>
                <a:moveTo>
                  <a:pt x="528352" y="297466"/>
                </a:moveTo>
                <a:cubicBezTo>
                  <a:pt x="531934" y="297866"/>
                  <a:pt x="534763" y="300695"/>
                  <a:pt x="535163" y="304276"/>
                </a:cubicBezTo>
                <a:cubicBezTo>
                  <a:pt x="535639" y="308515"/>
                  <a:pt x="532591" y="312325"/>
                  <a:pt x="528352" y="312801"/>
                </a:cubicBezTo>
                <a:cubicBezTo>
                  <a:pt x="524771" y="312401"/>
                  <a:pt x="521942" y="309572"/>
                  <a:pt x="521542" y="305991"/>
                </a:cubicBezTo>
                <a:cubicBezTo>
                  <a:pt x="521066" y="301752"/>
                  <a:pt x="524114" y="297942"/>
                  <a:pt x="528352" y="297466"/>
                </a:cubicBezTo>
                <a:close/>
                <a:moveTo>
                  <a:pt x="82106" y="297466"/>
                </a:moveTo>
                <a:cubicBezTo>
                  <a:pt x="85687" y="297866"/>
                  <a:pt x="88516" y="300695"/>
                  <a:pt x="88916" y="304276"/>
                </a:cubicBezTo>
                <a:cubicBezTo>
                  <a:pt x="89392" y="308515"/>
                  <a:pt x="86344" y="312325"/>
                  <a:pt x="82106" y="312801"/>
                </a:cubicBezTo>
                <a:cubicBezTo>
                  <a:pt x="78524" y="312401"/>
                  <a:pt x="75696" y="309572"/>
                  <a:pt x="75295" y="305991"/>
                </a:cubicBezTo>
                <a:cubicBezTo>
                  <a:pt x="74819" y="301752"/>
                  <a:pt x="77867" y="297942"/>
                  <a:pt x="82106" y="297466"/>
                </a:cubicBezTo>
                <a:close/>
                <a:moveTo>
                  <a:pt x="7715" y="297371"/>
                </a:moveTo>
                <a:cubicBezTo>
                  <a:pt x="11973" y="297371"/>
                  <a:pt x="15430" y="300828"/>
                  <a:pt x="15430" y="305086"/>
                </a:cubicBezTo>
                <a:cubicBezTo>
                  <a:pt x="15430" y="309344"/>
                  <a:pt x="11973" y="312801"/>
                  <a:pt x="7715" y="312801"/>
                </a:cubicBezTo>
                <a:cubicBezTo>
                  <a:pt x="7687" y="312801"/>
                  <a:pt x="7649" y="312801"/>
                  <a:pt x="7620" y="312801"/>
                </a:cubicBezTo>
                <a:cubicBezTo>
                  <a:pt x="3410" y="312801"/>
                  <a:pt x="0" y="309391"/>
                  <a:pt x="0" y="305181"/>
                </a:cubicBezTo>
                <a:cubicBezTo>
                  <a:pt x="0" y="305153"/>
                  <a:pt x="0" y="305115"/>
                  <a:pt x="0" y="305086"/>
                </a:cubicBezTo>
                <a:cubicBezTo>
                  <a:pt x="0" y="300828"/>
                  <a:pt x="3458" y="297371"/>
                  <a:pt x="7715" y="297371"/>
                </a:cubicBezTo>
                <a:close/>
                <a:moveTo>
                  <a:pt x="454153" y="297370"/>
                </a:moveTo>
                <a:cubicBezTo>
                  <a:pt x="458410" y="297428"/>
                  <a:pt x="461820" y="300923"/>
                  <a:pt x="461772" y="305181"/>
                </a:cubicBezTo>
                <a:cubicBezTo>
                  <a:pt x="461715" y="309439"/>
                  <a:pt x="458220" y="312849"/>
                  <a:pt x="453962" y="312801"/>
                </a:cubicBezTo>
                <a:cubicBezTo>
                  <a:pt x="449752" y="312801"/>
                  <a:pt x="446342" y="309391"/>
                  <a:pt x="446342" y="305181"/>
                </a:cubicBezTo>
                <a:cubicBezTo>
                  <a:pt x="446342" y="305114"/>
                  <a:pt x="446342" y="305057"/>
                  <a:pt x="446342" y="304991"/>
                </a:cubicBezTo>
                <a:cubicBezTo>
                  <a:pt x="446390" y="300733"/>
                  <a:pt x="449895" y="297323"/>
                  <a:pt x="454153" y="297370"/>
                </a:cubicBezTo>
                <a:close/>
                <a:moveTo>
                  <a:pt x="379858" y="297370"/>
                </a:moveTo>
                <a:cubicBezTo>
                  <a:pt x="384115" y="297428"/>
                  <a:pt x="387525" y="300923"/>
                  <a:pt x="387477" y="305181"/>
                </a:cubicBezTo>
                <a:cubicBezTo>
                  <a:pt x="387420" y="309439"/>
                  <a:pt x="383925" y="312849"/>
                  <a:pt x="379667" y="312801"/>
                </a:cubicBezTo>
                <a:cubicBezTo>
                  <a:pt x="375457" y="312801"/>
                  <a:pt x="372047" y="309391"/>
                  <a:pt x="372047" y="305181"/>
                </a:cubicBezTo>
                <a:cubicBezTo>
                  <a:pt x="372047" y="305114"/>
                  <a:pt x="372047" y="305057"/>
                  <a:pt x="372047" y="304991"/>
                </a:cubicBezTo>
                <a:cubicBezTo>
                  <a:pt x="372095" y="300733"/>
                  <a:pt x="375600" y="297323"/>
                  <a:pt x="379858" y="297370"/>
                </a:cubicBezTo>
                <a:close/>
                <a:moveTo>
                  <a:pt x="305468" y="297370"/>
                </a:moveTo>
                <a:cubicBezTo>
                  <a:pt x="309725" y="297428"/>
                  <a:pt x="313135" y="300923"/>
                  <a:pt x="313087" y="305181"/>
                </a:cubicBezTo>
                <a:cubicBezTo>
                  <a:pt x="313030" y="309439"/>
                  <a:pt x="309535" y="312849"/>
                  <a:pt x="305277" y="312801"/>
                </a:cubicBezTo>
                <a:cubicBezTo>
                  <a:pt x="301067" y="312801"/>
                  <a:pt x="297657" y="309391"/>
                  <a:pt x="297657" y="305181"/>
                </a:cubicBezTo>
                <a:cubicBezTo>
                  <a:pt x="297657" y="305114"/>
                  <a:pt x="297657" y="305057"/>
                  <a:pt x="297657" y="304991"/>
                </a:cubicBezTo>
                <a:cubicBezTo>
                  <a:pt x="297705" y="300733"/>
                  <a:pt x="301210" y="297323"/>
                  <a:pt x="305468" y="297370"/>
                </a:cubicBezTo>
                <a:close/>
                <a:moveTo>
                  <a:pt x="231077" y="297370"/>
                </a:moveTo>
                <a:cubicBezTo>
                  <a:pt x="235334" y="297428"/>
                  <a:pt x="238744" y="300923"/>
                  <a:pt x="238696" y="305181"/>
                </a:cubicBezTo>
                <a:cubicBezTo>
                  <a:pt x="238639" y="309439"/>
                  <a:pt x="235144" y="312849"/>
                  <a:pt x="230886" y="312801"/>
                </a:cubicBezTo>
                <a:cubicBezTo>
                  <a:pt x="226676" y="312801"/>
                  <a:pt x="223266" y="309391"/>
                  <a:pt x="223266" y="305181"/>
                </a:cubicBezTo>
                <a:cubicBezTo>
                  <a:pt x="223266" y="305114"/>
                  <a:pt x="223266" y="305057"/>
                  <a:pt x="223266" y="304991"/>
                </a:cubicBezTo>
                <a:cubicBezTo>
                  <a:pt x="223314" y="300733"/>
                  <a:pt x="226819" y="297323"/>
                  <a:pt x="231077" y="297370"/>
                </a:cubicBezTo>
                <a:close/>
                <a:moveTo>
                  <a:pt x="156687" y="297370"/>
                </a:moveTo>
                <a:cubicBezTo>
                  <a:pt x="160944" y="297428"/>
                  <a:pt x="164354" y="300923"/>
                  <a:pt x="164306" y="305181"/>
                </a:cubicBezTo>
                <a:cubicBezTo>
                  <a:pt x="164249" y="309439"/>
                  <a:pt x="160754" y="312849"/>
                  <a:pt x="156496" y="312801"/>
                </a:cubicBezTo>
                <a:cubicBezTo>
                  <a:pt x="152286" y="312801"/>
                  <a:pt x="148876" y="309391"/>
                  <a:pt x="148876" y="305181"/>
                </a:cubicBezTo>
                <a:cubicBezTo>
                  <a:pt x="148876" y="305114"/>
                  <a:pt x="148876" y="305057"/>
                  <a:pt x="148876" y="304991"/>
                </a:cubicBezTo>
                <a:cubicBezTo>
                  <a:pt x="148933" y="300733"/>
                  <a:pt x="152429" y="297323"/>
                  <a:pt x="156687" y="297370"/>
                </a:cubicBezTo>
                <a:close/>
                <a:moveTo>
                  <a:pt x="528352" y="223171"/>
                </a:moveTo>
                <a:cubicBezTo>
                  <a:pt x="532561" y="223171"/>
                  <a:pt x="535972" y="226583"/>
                  <a:pt x="535972" y="230791"/>
                </a:cubicBezTo>
                <a:cubicBezTo>
                  <a:pt x="535972" y="234999"/>
                  <a:pt x="532561" y="238411"/>
                  <a:pt x="528352" y="238411"/>
                </a:cubicBezTo>
                <a:cubicBezTo>
                  <a:pt x="524144" y="238411"/>
                  <a:pt x="520732" y="234999"/>
                  <a:pt x="520732" y="230791"/>
                </a:cubicBezTo>
                <a:cubicBezTo>
                  <a:pt x="520732" y="226583"/>
                  <a:pt x="524144" y="223171"/>
                  <a:pt x="528352" y="223171"/>
                </a:cubicBezTo>
                <a:close/>
                <a:moveTo>
                  <a:pt x="453962" y="223171"/>
                </a:moveTo>
                <a:cubicBezTo>
                  <a:pt x="458172" y="223171"/>
                  <a:pt x="461582" y="226581"/>
                  <a:pt x="461582" y="230791"/>
                </a:cubicBezTo>
                <a:cubicBezTo>
                  <a:pt x="461582" y="235001"/>
                  <a:pt x="458172" y="238411"/>
                  <a:pt x="453962" y="238411"/>
                </a:cubicBezTo>
                <a:cubicBezTo>
                  <a:pt x="449752" y="238411"/>
                  <a:pt x="446342" y="235001"/>
                  <a:pt x="446342" y="230791"/>
                </a:cubicBezTo>
                <a:cubicBezTo>
                  <a:pt x="446342" y="226581"/>
                  <a:pt x="449752" y="223171"/>
                  <a:pt x="453962" y="223171"/>
                </a:cubicBezTo>
                <a:close/>
                <a:moveTo>
                  <a:pt x="379667" y="223171"/>
                </a:moveTo>
                <a:cubicBezTo>
                  <a:pt x="383877" y="223171"/>
                  <a:pt x="387287" y="226581"/>
                  <a:pt x="387287" y="230791"/>
                </a:cubicBezTo>
                <a:cubicBezTo>
                  <a:pt x="387287" y="235001"/>
                  <a:pt x="383877" y="238411"/>
                  <a:pt x="379667" y="238411"/>
                </a:cubicBezTo>
                <a:cubicBezTo>
                  <a:pt x="375457" y="238411"/>
                  <a:pt x="372047" y="235001"/>
                  <a:pt x="372047" y="230791"/>
                </a:cubicBezTo>
                <a:cubicBezTo>
                  <a:pt x="372047" y="226581"/>
                  <a:pt x="375457" y="223171"/>
                  <a:pt x="379667" y="223171"/>
                </a:cubicBezTo>
                <a:close/>
                <a:moveTo>
                  <a:pt x="305277" y="223171"/>
                </a:moveTo>
                <a:cubicBezTo>
                  <a:pt x="309485" y="223171"/>
                  <a:pt x="312897" y="226583"/>
                  <a:pt x="312897" y="230791"/>
                </a:cubicBezTo>
                <a:cubicBezTo>
                  <a:pt x="312897" y="234999"/>
                  <a:pt x="309485" y="238411"/>
                  <a:pt x="305277" y="238411"/>
                </a:cubicBezTo>
                <a:cubicBezTo>
                  <a:pt x="301068" y="238411"/>
                  <a:pt x="297657" y="234999"/>
                  <a:pt x="297657" y="230791"/>
                </a:cubicBezTo>
                <a:cubicBezTo>
                  <a:pt x="297657" y="226583"/>
                  <a:pt x="301068" y="223171"/>
                  <a:pt x="305277" y="223171"/>
                </a:cubicBezTo>
                <a:close/>
                <a:moveTo>
                  <a:pt x="230886" y="223171"/>
                </a:moveTo>
                <a:cubicBezTo>
                  <a:pt x="235096" y="223171"/>
                  <a:pt x="238506" y="226581"/>
                  <a:pt x="238506" y="230791"/>
                </a:cubicBezTo>
                <a:cubicBezTo>
                  <a:pt x="238506" y="235001"/>
                  <a:pt x="235096" y="238411"/>
                  <a:pt x="230886" y="238411"/>
                </a:cubicBezTo>
                <a:cubicBezTo>
                  <a:pt x="226676" y="238411"/>
                  <a:pt x="223266" y="235001"/>
                  <a:pt x="223266" y="230791"/>
                </a:cubicBezTo>
                <a:cubicBezTo>
                  <a:pt x="223266" y="226581"/>
                  <a:pt x="226676" y="223171"/>
                  <a:pt x="230886" y="223171"/>
                </a:cubicBezTo>
                <a:close/>
                <a:moveTo>
                  <a:pt x="156496" y="223171"/>
                </a:moveTo>
                <a:cubicBezTo>
                  <a:pt x="160704" y="223171"/>
                  <a:pt x="164116" y="226583"/>
                  <a:pt x="164116" y="230791"/>
                </a:cubicBezTo>
                <a:cubicBezTo>
                  <a:pt x="164116" y="234999"/>
                  <a:pt x="160704" y="238411"/>
                  <a:pt x="156496" y="238411"/>
                </a:cubicBezTo>
                <a:cubicBezTo>
                  <a:pt x="152287" y="238411"/>
                  <a:pt x="148876" y="234999"/>
                  <a:pt x="148876" y="230791"/>
                </a:cubicBezTo>
                <a:cubicBezTo>
                  <a:pt x="148876" y="226583"/>
                  <a:pt x="152287" y="223171"/>
                  <a:pt x="156496" y="223171"/>
                </a:cubicBezTo>
                <a:close/>
                <a:moveTo>
                  <a:pt x="82106" y="223171"/>
                </a:moveTo>
                <a:cubicBezTo>
                  <a:pt x="86314" y="223171"/>
                  <a:pt x="89726" y="226583"/>
                  <a:pt x="89726" y="230791"/>
                </a:cubicBezTo>
                <a:cubicBezTo>
                  <a:pt x="89726" y="234999"/>
                  <a:pt x="86314" y="238411"/>
                  <a:pt x="82106" y="238411"/>
                </a:cubicBezTo>
                <a:cubicBezTo>
                  <a:pt x="77898" y="238411"/>
                  <a:pt x="74486" y="234999"/>
                  <a:pt x="74486" y="230791"/>
                </a:cubicBezTo>
                <a:cubicBezTo>
                  <a:pt x="74486" y="226583"/>
                  <a:pt x="77898" y="223171"/>
                  <a:pt x="82106" y="223171"/>
                </a:cubicBezTo>
                <a:close/>
                <a:moveTo>
                  <a:pt x="7525" y="223170"/>
                </a:moveTo>
                <a:cubicBezTo>
                  <a:pt x="11735" y="223123"/>
                  <a:pt x="15183" y="226485"/>
                  <a:pt x="15240" y="230695"/>
                </a:cubicBezTo>
                <a:cubicBezTo>
                  <a:pt x="15287" y="234905"/>
                  <a:pt x="11925" y="238353"/>
                  <a:pt x="7715" y="238411"/>
                </a:cubicBezTo>
                <a:cubicBezTo>
                  <a:pt x="7687" y="238411"/>
                  <a:pt x="7649" y="238411"/>
                  <a:pt x="7620" y="238411"/>
                </a:cubicBezTo>
                <a:cubicBezTo>
                  <a:pt x="3410" y="238411"/>
                  <a:pt x="0" y="235001"/>
                  <a:pt x="0" y="230791"/>
                </a:cubicBezTo>
                <a:cubicBezTo>
                  <a:pt x="0" y="226619"/>
                  <a:pt x="3353" y="223228"/>
                  <a:pt x="7525" y="223170"/>
                </a:cubicBezTo>
                <a:close/>
                <a:moveTo>
                  <a:pt x="528352" y="148781"/>
                </a:moveTo>
                <a:cubicBezTo>
                  <a:pt x="532561" y="148781"/>
                  <a:pt x="535972" y="152193"/>
                  <a:pt x="535972" y="156401"/>
                </a:cubicBezTo>
                <a:cubicBezTo>
                  <a:pt x="535972" y="160609"/>
                  <a:pt x="532561" y="164021"/>
                  <a:pt x="528352" y="164021"/>
                </a:cubicBezTo>
                <a:cubicBezTo>
                  <a:pt x="524144" y="164021"/>
                  <a:pt x="520732" y="160609"/>
                  <a:pt x="520732" y="156401"/>
                </a:cubicBezTo>
                <a:cubicBezTo>
                  <a:pt x="520732" y="152193"/>
                  <a:pt x="524144" y="148781"/>
                  <a:pt x="528352" y="148781"/>
                </a:cubicBezTo>
                <a:close/>
                <a:moveTo>
                  <a:pt x="453962" y="148781"/>
                </a:moveTo>
                <a:cubicBezTo>
                  <a:pt x="458172" y="148781"/>
                  <a:pt x="461582" y="152191"/>
                  <a:pt x="461582" y="156401"/>
                </a:cubicBezTo>
                <a:cubicBezTo>
                  <a:pt x="461582" y="160611"/>
                  <a:pt x="458172" y="164021"/>
                  <a:pt x="453962" y="164021"/>
                </a:cubicBezTo>
                <a:cubicBezTo>
                  <a:pt x="449752" y="164021"/>
                  <a:pt x="446342" y="160611"/>
                  <a:pt x="446342" y="156401"/>
                </a:cubicBezTo>
                <a:cubicBezTo>
                  <a:pt x="446342" y="152191"/>
                  <a:pt x="449752" y="148781"/>
                  <a:pt x="453962" y="148781"/>
                </a:cubicBezTo>
                <a:close/>
                <a:moveTo>
                  <a:pt x="379667" y="148781"/>
                </a:moveTo>
                <a:cubicBezTo>
                  <a:pt x="383877" y="148781"/>
                  <a:pt x="387287" y="152191"/>
                  <a:pt x="387287" y="156401"/>
                </a:cubicBezTo>
                <a:cubicBezTo>
                  <a:pt x="387287" y="160611"/>
                  <a:pt x="383877" y="164021"/>
                  <a:pt x="379667" y="164021"/>
                </a:cubicBezTo>
                <a:cubicBezTo>
                  <a:pt x="375457" y="164021"/>
                  <a:pt x="372047" y="160611"/>
                  <a:pt x="372047" y="156401"/>
                </a:cubicBezTo>
                <a:cubicBezTo>
                  <a:pt x="372047" y="152191"/>
                  <a:pt x="375457" y="148781"/>
                  <a:pt x="379667" y="148781"/>
                </a:cubicBezTo>
                <a:close/>
                <a:moveTo>
                  <a:pt x="305277" y="148781"/>
                </a:moveTo>
                <a:cubicBezTo>
                  <a:pt x="309485" y="148781"/>
                  <a:pt x="312897" y="152193"/>
                  <a:pt x="312897" y="156401"/>
                </a:cubicBezTo>
                <a:cubicBezTo>
                  <a:pt x="312897" y="160609"/>
                  <a:pt x="309485" y="164021"/>
                  <a:pt x="305277" y="164021"/>
                </a:cubicBezTo>
                <a:cubicBezTo>
                  <a:pt x="301068" y="164021"/>
                  <a:pt x="297657" y="160609"/>
                  <a:pt x="297657" y="156401"/>
                </a:cubicBezTo>
                <a:cubicBezTo>
                  <a:pt x="297657" y="152193"/>
                  <a:pt x="301068" y="148781"/>
                  <a:pt x="305277" y="148781"/>
                </a:cubicBezTo>
                <a:close/>
                <a:moveTo>
                  <a:pt x="230886" y="148781"/>
                </a:moveTo>
                <a:cubicBezTo>
                  <a:pt x="235096" y="148781"/>
                  <a:pt x="238506" y="152191"/>
                  <a:pt x="238506" y="156401"/>
                </a:cubicBezTo>
                <a:cubicBezTo>
                  <a:pt x="238506" y="160611"/>
                  <a:pt x="235096" y="164021"/>
                  <a:pt x="230886" y="164021"/>
                </a:cubicBezTo>
                <a:cubicBezTo>
                  <a:pt x="226676" y="164021"/>
                  <a:pt x="223266" y="160611"/>
                  <a:pt x="223266" y="156401"/>
                </a:cubicBezTo>
                <a:cubicBezTo>
                  <a:pt x="223266" y="152191"/>
                  <a:pt x="226676" y="148781"/>
                  <a:pt x="230886" y="148781"/>
                </a:cubicBezTo>
                <a:close/>
                <a:moveTo>
                  <a:pt x="156496" y="148781"/>
                </a:moveTo>
                <a:cubicBezTo>
                  <a:pt x="160704" y="148781"/>
                  <a:pt x="164116" y="152193"/>
                  <a:pt x="164116" y="156401"/>
                </a:cubicBezTo>
                <a:cubicBezTo>
                  <a:pt x="164116" y="160609"/>
                  <a:pt x="160704" y="164021"/>
                  <a:pt x="156496" y="164021"/>
                </a:cubicBezTo>
                <a:cubicBezTo>
                  <a:pt x="152287" y="164021"/>
                  <a:pt x="148876" y="160609"/>
                  <a:pt x="148876" y="156401"/>
                </a:cubicBezTo>
                <a:cubicBezTo>
                  <a:pt x="148876" y="152193"/>
                  <a:pt x="152287" y="148781"/>
                  <a:pt x="156496" y="148781"/>
                </a:cubicBezTo>
                <a:close/>
                <a:moveTo>
                  <a:pt x="82106" y="148781"/>
                </a:moveTo>
                <a:cubicBezTo>
                  <a:pt x="86314" y="148781"/>
                  <a:pt x="89726" y="152193"/>
                  <a:pt x="89726" y="156401"/>
                </a:cubicBezTo>
                <a:cubicBezTo>
                  <a:pt x="89726" y="160609"/>
                  <a:pt x="86314" y="164021"/>
                  <a:pt x="82106" y="164021"/>
                </a:cubicBezTo>
                <a:cubicBezTo>
                  <a:pt x="77898" y="164021"/>
                  <a:pt x="74486" y="160609"/>
                  <a:pt x="74486" y="156401"/>
                </a:cubicBezTo>
                <a:cubicBezTo>
                  <a:pt x="74486" y="152193"/>
                  <a:pt x="77898" y="148781"/>
                  <a:pt x="82106" y="148781"/>
                </a:cubicBezTo>
                <a:close/>
                <a:moveTo>
                  <a:pt x="7525" y="148780"/>
                </a:moveTo>
                <a:cubicBezTo>
                  <a:pt x="11735" y="148733"/>
                  <a:pt x="15183" y="152095"/>
                  <a:pt x="15240" y="156305"/>
                </a:cubicBezTo>
                <a:cubicBezTo>
                  <a:pt x="15287" y="160515"/>
                  <a:pt x="11925" y="163963"/>
                  <a:pt x="7715" y="164021"/>
                </a:cubicBezTo>
                <a:cubicBezTo>
                  <a:pt x="7687" y="164021"/>
                  <a:pt x="7649" y="164021"/>
                  <a:pt x="7620" y="164021"/>
                </a:cubicBezTo>
                <a:cubicBezTo>
                  <a:pt x="3410" y="164021"/>
                  <a:pt x="0" y="160611"/>
                  <a:pt x="0" y="156401"/>
                </a:cubicBezTo>
                <a:cubicBezTo>
                  <a:pt x="0" y="152229"/>
                  <a:pt x="3353" y="148838"/>
                  <a:pt x="7525" y="148780"/>
                </a:cubicBezTo>
                <a:close/>
                <a:moveTo>
                  <a:pt x="7525" y="74391"/>
                </a:moveTo>
                <a:cubicBezTo>
                  <a:pt x="11735" y="74343"/>
                  <a:pt x="15183" y="77705"/>
                  <a:pt x="15240" y="81915"/>
                </a:cubicBezTo>
                <a:cubicBezTo>
                  <a:pt x="15287" y="86125"/>
                  <a:pt x="11925" y="89573"/>
                  <a:pt x="7715" y="89631"/>
                </a:cubicBezTo>
                <a:cubicBezTo>
                  <a:pt x="7687" y="89631"/>
                  <a:pt x="7649" y="89631"/>
                  <a:pt x="7620" y="89631"/>
                </a:cubicBezTo>
                <a:cubicBezTo>
                  <a:pt x="3410" y="89631"/>
                  <a:pt x="0" y="86221"/>
                  <a:pt x="0" y="82011"/>
                </a:cubicBezTo>
                <a:cubicBezTo>
                  <a:pt x="0" y="77839"/>
                  <a:pt x="3353" y="74448"/>
                  <a:pt x="7525" y="74391"/>
                </a:cubicBezTo>
                <a:close/>
                <a:moveTo>
                  <a:pt x="528352" y="74390"/>
                </a:moveTo>
                <a:cubicBezTo>
                  <a:pt x="532562" y="74390"/>
                  <a:pt x="535972" y="77800"/>
                  <a:pt x="535972" y="82010"/>
                </a:cubicBezTo>
                <a:cubicBezTo>
                  <a:pt x="535972" y="86220"/>
                  <a:pt x="532562" y="89630"/>
                  <a:pt x="528352" y="89630"/>
                </a:cubicBezTo>
                <a:cubicBezTo>
                  <a:pt x="524142" y="89630"/>
                  <a:pt x="520732" y="86220"/>
                  <a:pt x="520732" y="82010"/>
                </a:cubicBezTo>
                <a:cubicBezTo>
                  <a:pt x="520732" y="77800"/>
                  <a:pt x="524142" y="74390"/>
                  <a:pt x="528352" y="74390"/>
                </a:cubicBezTo>
                <a:close/>
                <a:moveTo>
                  <a:pt x="453962" y="74390"/>
                </a:moveTo>
                <a:cubicBezTo>
                  <a:pt x="458172" y="74390"/>
                  <a:pt x="461582" y="77800"/>
                  <a:pt x="461582" y="82010"/>
                </a:cubicBezTo>
                <a:cubicBezTo>
                  <a:pt x="461582" y="86220"/>
                  <a:pt x="458172" y="89630"/>
                  <a:pt x="453962" y="89630"/>
                </a:cubicBezTo>
                <a:cubicBezTo>
                  <a:pt x="449752" y="89630"/>
                  <a:pt x="446342" y="86220"/>
                  <a:pt x="446342" y="82010"/>
                </a:cubicBezTo>
                <a:cubicBezTo>
                  <a:pt x="446342" y="77800"/>
                  <a:pt x="449752" y="74390"/>
                  <a:pt x="453962" y="74390"/>
                </a:cubicBezTo>
                <a:close/>
                <a:moveTo>
                  <a:pt x="379667" y="74390"/>
                </a:moveTo>
                <a:cubicBezTo>
                  <a:pt x="383877" y="74390"/>
                  <a:pt x="387287" y="77800"/>
                  <a:pt x="387287" y="82010"/>
                </a:cubicBezTo>
                <a:cubicBezTo>
                  <a:pt x="387287" y="86220"/>
                  <a:pt x="383877" y="89630"/>
                  <a:pt x="379667" y="89630"/>
                </a:cubicBezTo>
                <a:cubicBezTo>
                  <a:pt x="375457" y="89630"/>
                  <a:pt x="372047" y="86220"/>
                  <a:pt x="372047" y="82010"/>
                </a:cubicBezTo>
                <a:cubicBezTo>
                  <a:pt x="372047" y="77800"/>
                  <a:pt x="375457" y="74390"/>
                  <a:pt x="379667" y="74390"/>
                </a:cubicBezTo>
                <a:close/>
                <a:moveTo>
                  <a:pt x="305277" y="74390"/>
                </a:moveTo>
                <a:cubicBezTo>
                  <a:pt x="309487" y="74390"/>
                  <a:pt x="312897" y="77800"/>
                  <a:pt x="312897" y="82010"/>
                </a:cubicBezTo>
                <a:cubicBezTo>
                  <a:pt x="312897" y="86220"/>
                  <a:pt x="309487" y="89630"/>
                  <a:pt x="305277" y="89630"/>
                </a:cubicBezTo>
                <a:cubicBezTo>
                  <a:pt x="301067" y="89630"/>
                  <a:pt x="297657" y="86220"/>
                  <a:pt x="297657" y="82010"/>
                </a:cubicBezTo>
                <a:cubicBezTo>
                  <a:pt x="297657" y="77800"/>
                  <a:pt x="301067" y="74390"/>
                  <a:pt x="305277" y="74390"/>
                </a:cubicBezTo>
                <a:close/>
                <a:moveTo>
                  <a:pt x="230886" y="74390"/>
                </a:moveTo>
                <a:cubicBezTo>
                  <a:pt x="235096" y="74390"/>
                  <a:pt x="238506" y="77800"/>
                  <a:pt x="238506" y="82010"/>
                </a:cubicBezTo>
                <a:cubicBezTo>
                  <a:pt x="238506" y="86220"/>
                  <a:pt x="235096" y="89630"/>
                  <a:pt x="230886" y="89630"/>
                </a:cubicBezTo>
                <a:cubicBezTo>
                  <a:pt x="226676" y="89630"/>
                  <a:pt x="223266" y="86220"/>
                  <a:pt x="223266" y="82010"/>
                </a:cubicBezTo>
                <a:cubicBezTo>
                  <a:pt x="223266" y="77800"/>
                  <a:pt x="226676" y="74390"/>
                  <a:pt x="230886" y="74390"/>
                </a:cubicBezTo>
                <a:close/>
                <a:moveTo>
                  <a:pt x="156496" y="74390"/>
                </a:moveTo>
                <a:cubicBezTo>
                  <a:pt x="160706" y="74390"/>
                  <a:pt x="164116" y="77800"/>
                  <a:pt x="164116" y="82010"/>
                </a:cubicBezTo>
                <a:cubicBezTo>
                  <a:pt x="164116" y="86220"/>
                  <a:pt x="160706" y="89630"/>
                  <a:pt x="156496" y="89630"/>
                </a:cubicBezTo>
                <a:cubicBezTo>
                  <a:pt x="152286" y="89630"/>
                  <a:pt x="148876" y="86220"/>
                  <a:pt x="148876" y="82010"/>
                </a:cubicBezTo>
                <a:cubicBezTo>
                  <a:pt x="148876" y="77800"/>
                  <a:pt x="152286" y="74390"/>
                  <a:pt x="156496" y="74390"/>
                </a:cubicBezTo>
                <a:close/>
                <a:moveTo>
                  <a:pt x="82106" y="74390"/>
                </a:moveTo>
                <a:cubicBezTo>
                  <a:pt x="86316" y="74390"/>
                  <a:pt x="89726" y="77800"/>
                  <a:pt x="89726" y="82010"/>
                </a:cubicBezTo>
                <a:cubicBezTo>
                  <a:pt x="89726" y="86220"/>
                  <a:pt x="86316" y="89630"/>
                  <a:pt x="82106" y="89630"/>
                </a:cubicBezTo>
                <a:cubicBezTo>
                  <a:pt x="77896" y="89630"/>
                  <a:pt x="74486" y="86220"/>
                  <a:pt x="74486" y="82010"/>
                </a:cubicBezTo>
                <a:cubicBezTo>
                  <a:pt x="74486" y="77800"/>
                  <a:pt x="77896" y="74390"/>
                  <a:pt x="82106" y="74390"/>
                </a:cubicBezTo>
                <a:close/>
                <a:moveTo>
                  <a:pt x="7525" y="1"/>
                </a:moveTo>
                <a:cubicBezTo>
                  <a:pt x="11735" y="-47"/>
                  <a:pt x="15183" y="3315"/>
                  <a:pt x="15240" y="7525"/>
                </a:cubicBezTo>
                <a:cubicBezTo>
                  <a:pt x="15287" y="11735"/>
                  <a:pt x="11925" y="15183"/>
                  <a:pt x="7715" y="15240"/>
                </a:cubicBezTo>
                <a:cubicBezTo>
                  <a:pt x="7687" y="15240"/>
                  <a:pt x="7649" y="15240"/>
                  <a:pt x="7620" y="15240"/>
                </a:cubicBezTo>
                <a:cubicBezTo>
                  <a:pt x="3410" y="15240"/>
                  <a:pt x="0" y="11831"/>
                  <a:pt x="0" y="7620"/>
                </a:cubicBezTo>
                <a:cubicBezTo>
                  <a:pt x="0" y="3449"/>
                  <a:pt x="3353" y="58"/>
                  <a:pt x="7525" y="1"/>
                </a:cubicBezTo>
                <a:close/>
                <a:moveTo>
                  <a:pt x="528352" y="0"/>
                </a:moveTo>
                <a:cubicBezTo>
                  <a:pt x="532561" y="0"/>
                  <a:pt x="535972" y="3412"/>
                  <a:pt x="535972" y="7620"/>
                </a:cubicBezTo>
                <a:cubicBezTo>
                  <a:pt x="535972" y="11828"/>
                  <a:pt x="532561" y="15240"/>
                  <a:pt x="528352" y="15240"/>
                </a:cubicBezTo>
                <a:cubicBezTo>
                  <a:pt x="524144" y="15240"/>
                  <a:pt x="520732" y="11828"/>
                  <a:pt x="520732" y="7620"/>
                </a:cubicBezTo>
                <a:cubicBezTo>
                  <a:pt x="520732" y="3412"/>
                  <a:pt x="524144" y="0"/>
                  <a:pt x="528352" y="0"/>
                </a:cubicBezTo>
                <a:close/>
                <a:moveTo>
                  <a:pt x="453962" y="0"/>
                </a:moveTo>
                <a:cubicBezTo>
                  <a:pt x="458172" y="0"/>
                  <a:pt x="461582" y="3410"/>
                  <a:pt x="461582" y="7620"/>
                </a:cubicBezTo>
                <a:cubicBezTo>
                  <a:pt x="461582" y="11830"/>
                  <a:pt x="458172" y="15240"/>
                  <a:pt x="453962" y="15240"/>
                </a:cubicBezTo>
                <a:cubicBezTo>
                  <a:pt x="449752" y="15240"/>
                  <a:pt x="446342" y="11830"/>
                  <a:pt x="446342" y="7620"/>
                </a:cubicBezTo>
                <a:cubicBezTo>
                  <a:pt x="446342" y="3410"/>
                  <a:pt x="449752" y="0"/>
                  <a:pt x="453962" y="0"/>
                </a:cubicBezTo>
                <a:close/>
                <a:moveTo>
                  <a:pt x="379667" y="0"/>
                </a:moveTo>
                <a:cubicBezTo>
                  <a:pt x="383877" y="0"/>
                  <a:pt x="387287" y="3410"/>
                  <a:pt x="387287" y="7620"/>
                </a:cubicBezTo>
                <a:cubicBezTo>
                  <a:pt x="387287" y="11830"/>
                  <a:pt x="383877" y="15240"/>
                  <a:pt x="379667" y="15240"/>
                </a:cubicBezTo>
                <a:cubicBezTo>
                  <a:pt x="375457" y="15240"/>
                  <a:pt x="372047" y="11830"/>
                  <a:pt x="372047" y="7620"/>
                </a:cubicBezTo>
                <a:cubicBezTo>
                  <a:pt x="372047" y="3410"/>
                  <a:pt x="375457" y="0"/>
                  <a:pt x="379667" y="0"/>
                </a:cubicBezTo>
                <a:close/>
                <a:moveTo>
                  <a:pt x="305277" y="0"/>
                </a:moveTo>
                <a:cubicBezTo>
                  <a:pt x="309485" y="0"/>
                  <a:pt x="312897" y="3412"/>
                  <a:pt x="312897" y="7620"/>
                </a:cubicBezTo>
                <a:cubicBezTo>
                  <a:pt x="312897" y="11828"/>
                  <a:pt x="309485" y="15240"/>
                  <a:pt x="305277" y="15240"/>
                </a:cubicBezTo>
                <a:cubicBezTo>
                  <a:pt x="301068" y="15240"/>
                  <a:pt x="297657" y="11828"/>
                  <a:pt x="297657" y="7620"/>
                </a:cubicBezTo>
                <a:cubicBezTo>
                  <a:pt x="297657" y="3412"/>
                  <a:pt x="301068" y="0"/>
                  <a:pt x="305277" y="0"/>
                </a:cubicBezTo>
                <a:close/>
                <a:moveTo>
                  <a:pt x="230886" y="0"/>
                </a:moveTo>
                <a:cubicBezTo>
                  <a:pt x="235096" y="0"/>
                  <a:pt x="238506" y="3410"/>
                  <a:pt x="238506" y="7620"/>
                </a:cubicBezTo>
                <a:cubicBezTo>
                  <a:pt x="238506" y="11830"/>
                  <a:pt x="235096" y="15240"/>
                  <a:pt x="230886" y="15240"/>
                </a:cubicBezTo>
                <a:cubicBezTo>
                  <a:pt x="226676" y="15240"/>
                  <a:pt x="223266" y="11830"/>
                  <a:pt x="223266" y="7620"/>
                </a:cubicBezTo>
                <a:cubicBezTo>
                  <a:pt x="223266" y="3410"/>
                  <a:pt x="226676" y="0"/>
                  <a:pt x="230886" y="0"/>
                </a:cubicBezTo>
                <a:close/>
                <a:moveTo>
                  <a:pt x="156496" y="0"/>
                </a:moveTo>
                <a:cubicBezTo>
                  <a:pt x="160704" y="0"/>
                  <a:pt x="164116" y="3412"/>
                  <a:pt x="164116" y="7620"/>
                </a:cubicBezTo>
                <a:cubicBezTo>
                  <a:pt x="164116" y="11828"/>
                  <a:pt x="160704" y="15240"/>
                  <a:pt x="156496" y="15240"/>
                </a:cubicBezTo>
                <a:cubicBezTo>
                  <a:pt x="152287" y="15240"/>
                  <a:pt x="148876" y="11828"/>
                  <a:pt x="148876" y="7620"/>
                </a:cubicBezTo>
                <a:cubicBezTo>
                  <a:pt x="148876" y="3412"/>
                  <a:pt x="152287" y="0"/>
                  <a:pt x="156496" y="0"/>
                </a:cubicBezTo>
                <a:close/>
                <a:moveTo>
                  <a:pt x="82106" y="0"/>
                </a:moveTo>
                <a:cubicBezTo>
                  <a:pt x="86314" y="0"/>
                  <a:pt x="89726" y="3412"/>
                  <a:pt x="89726" y="7620"/>
                </a:cubicBezTo>
                <a:cubicBezTo>
                  <a:pt x="89726" y="11828"/>
                  <a:pt x="86314" y="15240"/>
                  <a:pt x="82106" y="15240"/>
                </a:cubicBezTo>
                <a:cubicBezTo>
                  <a:pt x="77898" y="15240"/>
                  <a:pt x="74486" y="11828"/>
                  <a:pt x="74486" y="7620"/>
                </a:cubicBezTo>
                <a:cubicBezTo>
                  <a:pt x="74486" y="3412"/>
                  <a:pt x="77898" y="0"/>
                  <a:pt x="82106" y="0"/>
                </a:cubicBez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29" name="Google Shape;29;p4"/>
          <p:cNvGrpSpPr/>
          <p:nvPr/>
        </p:nvGrpSpPr>
        <p:grpSpPr>
          <a:xfrm>
            <a:off x="6937539" y="3923677"/>
            <a:ext cx="8286042" cy="4955351"/>
            <a:chOff x="8862618" y="4905250"/>
            <a:chExt cx="3716780" cy="2222767"/>
          </a:xfrm>
        </p:grpSpPr>
        <p:sp>
          <p:nvSpPr>
            <p:cNvPr id="30" name="Google Shape;30;p4"/>
            <p:cNvSpPr/>
            <p:nvPr/>
          </p:nvSpPr>
          <p:spPr>
            <a:xfrm>
              <a:off x="9184758" y="4905250"/>
              <a:ext cx="3394640" cy="1752437"/>
            </a:xfrm>
            <a:custGeom>
              <a:avLst/>
              <a:gdLst/>
              <a:ahLst/>
              <a:cxnLst/>
              <a:rect l="l" t="t" r="r" b="b"/>
              <a:pathLst>
                <a:path w="3394640" h="1752437" extrusionOk="0">
                  <a:moveTo>
                    <a:pt x="111840" y="1667472"/>
                  </a:moveTo>
                  <a:cubicBezTo>
                    <a:pt x="-181149" y="1382961"/>
                    <a:pt x="100029" y="474085"/>
                    <a:pt x="972995" y="279394"/>
                  </a:cubicBezTo>
                  <a:cubicBezTo>
                    <a:pt x="1845962" y="84703"/>
                    <a:pt x="1934163" y="562287"/>
                    <a:pt x="2336118" y="279394"/>
                  </a:cubicBezTo>
                  <a:cubicBezTo>
                    <a:pt x="2738073" y="-3499"/>
                    <a:pt x="3145743" y="-126276"/>
                    <a:pt x="3335005" y="174619"/>
                  </a:cubicBezTo>
                  <a:cubicBezTo>
                    <a:pt x="3524267" y="475514"/>
                    <a:pt x="3310050" y="1638802"/>
                    <a:pt x="2004267" y="1464209"/>
                  </a:cubicBezTo>
                  <a:cubicBezTo>
                    <a:pt x="960994" y="1324858"/>
                    <a:pt x="432642" y="1978559"/>
                    <a:pt x="111840" y="1667472"/>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1" name="Google Shape;31;p4"/>
            <p:cNvSpPr/>
            <p:nvPr/>
          </p:nvSpPr>
          <p:spPr>
            <a:xfrm rot="-639144">
              <a:off x="8976141" y="5266653"/>
              <a:ext cx="3482150" cy="1552907"/>
            </a:xfrm>
            <a:custGeom>
              <a:avLst/>
              <a:gdLst/>
              <a:ahLst/>
              <a:cxnLst/>
              <a:rect l="l" t="t" r="r" b="b"/>
              <a:pathLst>
                <a:path w="3482150" h="1552907" extrusionOk="0">
                  <a:moveTo>
                    <a:pt x="91535" y="1272730"/>
                  </a:moveTo>
                  <a:cubicBezTo>
                    <a:pt x="-23432" y="1203959"/>
                    <a:pt x="-51942" y="1078834"/>
                    <a:pt x="135160" y="738663"/>
                  </a:cubicBezTo>
                  <a:cubicBezTo>
                    <a:pt x="298761" y="441219"/>
                    <a:pt x="897160" y="-103728"/>
                    <a:pt x="1559433" y="17239"/>
                  </a:cubicBezTo>
                  <a:cubicBezTo>
                    <a:pt x="2221706" y="138207"/>
                    <a:pt x="2264283" y="445864"/>
                    <a:pt x="2643092" y="357377"/>
                  </a:cubicBezTo>
                  <a:cubicBezTo>
                    <a:pt x="3021902" y="268890"/>
                    <a:pt x="3482150" y="166877"/>
                    <a:pt x="3482150" y="757427"/>
                  </a:cubicBezTo>
                  <a:cubicBezTo>
                    <a:pt x="3482150" y="1347977"/>
                    <a:pt x="2539175" y="1544478"/>
                    <a:pt x="2064544" y="1551526"/>
                  </a:cubicBezTo>
                  <a:cubicBezTo>
                    <a:pt x="1592865" y="1557622"/>
                    <a:pt x="565499" y="1555813"/>
                    <a:pt x="91535" y="1272730"/>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pic>
        <p:nvPicPr>
          <p:cNvPr id="34" name="Google Shape;34;p4" descr="Game controller with solid fill"/>
          <p:cNvPicPr preferRelativeResize="0"/>
          <p:nvPr/>
        </p:nvPicPr>
        <p:blipFill rotWithShape="1">
          <a:blip r:embed="rId4">
            <a:alphaModFix/>
          </a:blip>
          <a:srcRect/>
          <a:stretch/>
        </p:blipFill>
        <p:spPr>
          <a:xfrm>
            <a:off x="390614" y="342731"/>
            <a:ext cx="682782" cy="682782"/>
          </a:xfrm>
          <a:prstGeom prst="rect">
            <a:avLst/>
          </a:prstGeom>
          <a:noFill/>
          <a:ln>
            <a:noFill/>
          </a:ln>
        </p:spPr>
      </p:pic>
      <p:sp>
        <p:nvSpPr>
          <p:cNvPr id="35" name="Google Shape;35;p4"/>
          <p:cNvSpPr txBox="1"/>
          <p:nvPr/>
        </p:nvSpPr>
        <p:spPr>
          <a:xfrm>
            <a:off x="390613" y="6238271"/>
            <a:ext cx="370967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lt1"/>
                </a:solidFill>
                <a:latin typeface="Poppins Medium"/>
                <a:ea typeface="Poppins Medium"/>
                <a:cs typeface="Poppins Medium"/>
                <a:sym typeface="Poppins Medium"/>
              </a:rPr>
              <a:t>COPYRIGHT © 2021 ALL RIGHTS RESERVED</a:t>
            </a:r>
            <a:endParaRPr dirty="0"/>
          </a:p>
        </p:txBody>
      </p:sp>
      <p:pic>
        <p:nvPicPr>
          <p:cNvPr id="3" name="Picture 2" descr="A picture containing text">
            <a:extLst>
              <a:ext uri="{FF2B5EF4-FFF2-40B4-BE49-F238E27FC236}">
                <a16:creationId xmlns:a16="http://schemas.microsoft.com/office/drawing/2014/main" id="{7182B3FE-4D15-FD44-B0FF-5C8EB086F0A2}"/>
              </a:ext>
            </a:extLst>
          </p:cNvPr>
          <p:cNvPicPr>
            <a:picLocks noChangeAspect="1"/>
          </p:cNvPicPr>
          <p:nvPr/>
        </p:nvPicPr>
        <p:blipFill>
          <a:blip r:embed="rId5"/>
          <a:stretch>
            <a:fillRect/>
          </a:stretch>
        </p:blipFill>
        <p:spPr>
          <a:xfrm>
            <a:off x="-16907" y="-1746"/>
            <a:ext cx="12223394" cy="6859746"/>
          </a:xfrm>
          <a:prstGeom prst="rect">
            <a:avLst/>
          </a:prstGeom>
        </p:spPr>
      </p:pic>
      <p:sp>
        <p:nvSpPr>
          <p:cNvPr id="6" name="Rectangle 5">
            <a:extLst>
              <a:ext uri="{FF2B5EF4-FFF2-40B4-BE49-F238E27FC236}">
                <a16:creationId xmlns:a16="http://schemas.microsoft.com/office/drawing/2014/main" id="{C191209F-6E9D-4539-C97A-886792835AF1}"/>
              </a:ext>
            </a:extLst>
          </p:cNvPr>
          <p:cNvSpPr/>
          <p:nvPr/>
        </p:nvSpPr>
        <p:spPr>
          <a:xfrm>
            <a:off x="233916" y="223284"/>
            <a:ext cx="11663917" cy="6432697"/>
          </a:xfrm>
          <a:prstGeom prst="rect">
            <a:avLst/>
          </a:prstGeom>
          <a:noFill/>
          <a:ln>
            <a:solidFill>
              <a:srgbClr val="00003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7" name="Rectangle 6">
            <a:extLst>
              <a:ext uri="{FF2B5EF4-FFF2-40B4-BE49-F238E27FC236}">
                <a16:creationId xmlns:a16="http://schemas.microsoft.com/office/drawing/2014/main" id="{F85C9CB3-DF3F-E8F0-E881-6A823D4575E1}"/>
              </a:ext>
            </a:extLst>
          </p:cNvPr>
          <p:cNvSpPr/>
          <p:nvPr/>
        </p:nvSpPr>
        <p:spPr>
          <a:xfrm>
            <a:off x="3779973" y="2770816"/>
            <a:ext cx="4629633" cy="1093844"/>
          </a:xfrm>
          <a:prstGeom prst="rect">
            <a:avLst/>
          </a:prstGeom>
          <a:solidFill>
            <a:schemeClr val="bg1">
              <a:alpha val="70000"/>
            </a:schemeClr>
          </a:solidFill>
          <a:ln>
            <a:solidFill>
              <a:srgbClr val="00003A"/>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ln w="0"/>
                <a:solidFill>
                  <a:schemeClr val="tx1"/>
                </a:solidFill>
                <a:effectLst>
                  <a:outerShdw blurRad="38100" dist="19050" dir="2700000" algn="tl" rotWithShape="0">
                    <a:schemeClr val="dk1">
                      <a:alpha val="40000"/>
                    </a:schemeClr>
                  </a:outerShdw>
                </a:effectLst>
              </a:rPr>
              <a:t>Chicago Traffic Crashes Analysis</a:t>
            </a:r>
            <a:endParaRPr lang="en-CA" sz="2800" dirty="0">
              <a:ln w="0"/>
              <a:solidFill>
                <a:schemeClr val="tx1"/>
              </a:solidFill>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id="{1B38EC6C-A28F-4983-D9FC-E6D529FD963B}"/>
              </a:ext>
            </a:extLst>
          </p:cNvPr>
          <p:cNvSpPr txBox="1"/>
          <p:nvPr/>
        </p:nvSpPr>
        <p:spPr>
          <a:xfrm>
            <a:off x="639639" y="6306481"/>
            <a:ext cx="2807179" cy="307777"/>
          </a:xfrm>
          <a:prstGeom prst="rect">
            <a:avLst/>
          </a:prstGeom>
          <a:noFill/>
        </p:spPr>
        <p:txBody>
          <a:bodyPr wrap="none" rtlCol="0">
            <a:sp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Source: data.cityofchicago.org</a:t>
            </a:r>
            <a:endParaRPr lang="en-CA"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9" name="Rectangle 8">
            <a:extLst>
              <a:ext uri="{FF2B5EF4-FFF2-40B4-BE49-F238E27FC236}">
                <a16:creationId xmlns:a16="http://schemas.microsoft.com/office/drawing/2014/main" id="{0DD8EFF1-E793-084B-CF9F-A4EF8E334487}"/>
              </a:ext>
            </a:extLst>
          </p:cNvPr>
          <p:cNvSpPr/>
          <p:nvPr/>
        </p:nvSpPr>
        <p:spPr>
          <a:xfrm>
            <a:off x="3779973" y="5194263"/>
            <a:ext cx="4629633" cy="237487"/>
          </a:xfrm>
          <a:prstGeom prst="rect">
            <a:avLst/>
          </a:prstGeom>
          <a:solidFill>
            <a:schemeClr val="bg1">
              <a:alpha val="7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Presented by Group - 7</a:t>
            </a:r>
            <a:endParaRPr lang="en-CA"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27"/>
          <p:cNvSpPr/>
          <p:nvPr/>
        </p:nvSpPr>
        <p:spPr>
          <a:xfrm>
            <a:off x="9144000" y="0"/>
            <a:ext cx="3048000" cy="6858000"/>
          </a:xfrm>
          <a:prstGeom prst="rect">
            <a:avLst/>
          </a:prstGeom>
          <a:solidFill>
            <a:srgbClr val="E801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86" name="Google Shape;686;p27"/>
          <p:cNvSpPr/>
          <p:nvPr/>
        </p:nvSpPr>
        <p:spPr>
          <a:xfrm rot="-5400000">
            <a:off x="7496640" y="181440"/>
            <a:ext cx="1999836" cy="4495284"/>
          </a:xfrm>
          <a:custGeom>
            <a:avLst/>
            <a:gdLst/>
            <a:ahLst/>
            <a:cxnLst/>
            <a:rect l="l" t="t" r="r" b="b"/>
            <a:pathLst>
              <a:path w="536162" h="1205199" extrusionOk="0">
                <a:moveTo>
                  <a:pt x="379666" y="1189863"/>
                </a:moveTo>
                <a:cubicBezTo>
                  <a:pt x="383248" y="1190263"/>
                  <a:pt x="386077" y="1193092"/>
                  <a:pt x="386477" y="1196673"/>
                </a:cubicBezTo>
                <a:cubicBezTo>
                  <a:pt x="386953" y="1200912"/>
                  <a:pt x="383905" y="1204722"/>
                  <a:pt x="379666" y="1205198"/>
                </a:cubicBezTo>
                <a:cubicBezTo>
                  <a:pt x="376085" y="1204798"/>
                  <a:pt x="373256" y="1201969"/>
                  <a:pt x="372856" y="1198388"/>
                </a:cubicBezTo>
                <a:cubicBezTo>
                  <a:pt x="372379" y="1194149"/>
                  <a:pt x="375427" y="1190339"/>
                  <a:pt x="379666" y="1189863"/>
                </a:cubicBezTo>
                <a:close/>
                <a:moveTo>
                  <a:pt x="528542" y="1189768"/>
                </a:moveTo>
                <a:cubicBezTo>
                  <a:pt x="532800" y="1189826"/>
                  <a:pt x="536210" y="1193321"/>
                  <a:pt x="536162" y="1197579"/>
                </a:cubicBezTo>
                <a:cubicBezTo>
                  <a:pt x="536105" y="1201837"/>
                  <a:pt x="532609" y="1205256"/>
                  <a:pt x="528352" y="1205199"/>
                </a:cubicBezTo>
                <a:cubicBezTo>
                  <a:pt x="528323" y="1205199"/>
                  <a:pt x="528285" y="1205199"/>
                  <a:pt x="528257" y="1205199"/>
                </a:cubicBezTo>
                <a:cubicBezTo>
                  <a:pt x="524047" y="1205142"/>
                  <a:pt x="520675" y="1201694"/>
                  <a:pt x="520732" y="1197484"/>
                </a:cubicBezTo>
                <a:cubicBezTo>
                  <a:pt x="520732" y="1197455"/>
                  <a:pt x="520732" y="1197417"/>
                  <a:pt x="520732" y="1197388"/>
                </a:cubicBezTo>
                <a:cubicBezTo>
                  <a:pt x="520789" y="1193131"/>
                  <a:pt x="524284" y="1189721"/>
                  <a:pt x="528542" y="1189768"/>
                </a:cubicBezTo>
                <a:close/>
                <a:moveTo>
                  <a:pt x="454153" y="1189768"/>
                </a:moveTo>
                <a:cubicBezTo>
                  <a:pt x="458410" y="1189826"/>
                  <a:pt x="461820" y="1193321"/>
                  <a:pt x="461772" y="1197579"/>
                </a:cubicBezTo>
                <a:cubicBezTo>
                  <a:pt x="461715" y="1201837"/>
                  <a:pt x="458220" y="1205256"/>
                  <a:pt x="453962" y="1205199"/>
                </a:cubicBezTo>
                <a:cubicBezTo>
                  <a:pt x="449742" y="1205151"/>
                  <a:pt x="446342" y="1201703"/>
                  <a:pt x="446342" y="1197484"/>
                </a:cubicBezTo>
                <a:cubicBezTo>
                  <a:pt x="446342" y="1197455"/>
                  <a:pt x="446342" y="1197417"/>
                  <a:pt x="446342" y="1197388"/>
                </a:cubicBezTo>
                <a:cubicBezTo>
                  <a:pt x="446400" y="1193131"/>
                  <a:pt x="449895" y="1189721"/>
                  <a:pt x="454153" y="1189768"/>
                </a:cubicBezTo>
                <a:close/>
                <a:moveTo>
                  <a:pt x="305467" y="1189768"/>
                </a:moveTo>
                <a:cubicBezTo>
                  <a:pt x="309724" y="1189826"/>
                  <a:pt x="313135" y="1193321"/>
                  <a:pt x="313087" y="1197579"/>
                </a:cubicBezTo>
                <a:cubicBezTo>
                  <a:pt x="313030" y="1201837"/>
                  <a:pt x="309534" y="1205256"/>
                  <a:pt x="305276" y="1205199"/>
                </a:cubicBezTo>
                <a:cubicBezTo>
                  <a:pt x="305248" y="1205199"/>
                  <a:pt x="305210" y="1205199"/>
                  <a:pt x="305181" y="1205199"/>
                </a:cubicBezTo>
                <a:cubicBezTo>
                  <a:pt x="300971" y="1205142"/>
                  <a:pt x="297609" y="1201694"/>
                  <a:pt x="297657" y="1197484"/>
                </a:cubicBezTo>
                <a:cubicBezTo>
                  <a:pt x="297657" y="1197455"/>
                  <a:pt x="297657" y="1197417"/>
                  <a:pt x="297657" y="1197388"/>
                </a:cubicBezTo>
                <a:cubicBezTo>
                  <a:pt x="297713" y="1193131"/>
                  <a:pt x="301209" y="1189721"/>
                  <a:pt x="305467" y="1189768"/>
                </a:cubicBezTo>
                <a:close/>
                <a:moveTo>
                  <a:pt x="231077" y="1189768"/>
                </a:moveTo>
                <a:cubicBezTo>
                  <a:pt x="235334" y="1189826"/>
                  <a:pt x="238745" y="1193321"/>
                  <a:pt x="238697" y="1197579"/>
                </a:cubicBezTo>
                <a:cubicBezTo>
                  <a:pt x="238640" y="1201837"/>
                  <a:pt x="235144" y="1205256"/>
                  <a:pt x="230886" y="1205199"/>
                </a:cubicBezTo>
                <a:cubicBezTo>
                  <a:pt x="230858" y="1205199"/>
                  <a:pt x="230820" y="1205199"/>
                  <a:pt x="230791" y="1205199"/>
                </a:cubicBezTo>
                <a:cubicBezTo>
                  <a:pt x="226581" y="1205142"/>
                  <a:pt x="223219" y="1201694"/>
                  <a:pt x="223267" y="1197484"/>
                </a:cubicBezTo>
                <a:cubicBezTo>
                  <a:pt x="223267" y="1197455"/>
                  <a:pt x="223267" y="1197417"/>
                  <a:pt x="223267" y="1197388"/>
                </a:cubicBezTo>
                <a:cubicBezTo>
                  <a:pt x="223323" y="1193131"/>
                  <a:pt x="226819" y="1189721"/>
                  <a:pt x="231077" y="1189768"/>
                </a:cubicBezTo>
                <a:close/>
                <a:moveTo>
                  <a:pt x="156687" y="1189768"/>
                </a:moveTo>
                <a:cubicBezTo>
                  <a:pt x="160944" y="1189826"/>
                  <a:pt x="164355" y="1193321"/>
                  <a:pt x="164307" y="1197579"/>
                </a:cubicBezTo>
                <a:cubicBezTo>
                  <a:pt x="164250" y="1201837"/>
                  <a:pt x="160754" y="1205256"/>
                  <a:pt x="156496" y="1205199"/>
                </a:cubicBezTo>
                <a:cubicBezTo>
                  <a:pt x="156468" y="1205199"/>
                  <a:pt x="156430" y="1205199"/>
                  <a:pt x="156401" y="1205199"/>
                </a:cubicBezTo>
                <a:cubicBezTo>
                  <a:pt x="152191" y="1205142"/>
                  <a:pt x="148829" y="1201694"/>
                  <a:pt x="148877" y="1197484"/>
                </a:cubicBezTo>
                <a:cubicBezTo>
                  <a:pt x="148877" y="1197455"/>
                  <a:pt x="148877" y="1197417"/>
                  <a:pt x="148877" y="1197388"/>
                </a:cubicBezTo>
                <a:cubicBezTo>
                  <a:pt x="148933" y="1193131"/>
                  <a:pt x="152429" y="1189721"/>
                  <a:pt x="156687" y="1189768"/>
                </a:cubicBezTo>
                <a:close/>
                <a:moveTo>
                  <a:pt x="82296" y="1189768"/>
                </a:moveTo>
                <a:cubicBezTo>
                  <a:pt x="86553" y="1189826"/>
                  <a:pt x="89964" y="1193321"/>
                  <a:pt x="89916" y="1197579"/>
                </a:cubicBezTo>
                <a:cubicBezTo>
                  <a:pt x="89859" y="1201837"/>
                  <a:pt x="86363" y="1205256"/>
                  <a:pt x="82105" y="1205199"/>
                </a:cubicBezTo>
                <a:cubicBezTo>
                  <a:pt x="82077" y="1205199"/>
                  <a:pt x="82039" y="1205199"/>
                  <a:pt x="82010" y="1205199"/>
                </a:cubicBezTo>
                <a:cubicBezTo>
                  <a:pt x="77800" y="1205142"/>
                  <a:pt x="74438" y="1201694"/>
                  <a:pt x="74486" y="1197484"/>
                </a:cubicBezTo>
                <a:cubicBezTo>
                  <a:pt x="74486" y="1197455"/>
                  <a:pt x="74486" y="1197417"/>
                  <a:pt x="74486" y="1197388"/>
                </a:cubicBezTo>
                <a:cubicBezTo>
                  <a:pt x="74542" y="1193131"/>
                  <a:pt x="78038" y="1189721"/>
                  <a:pt x="82296" y="1189768"/>
                </a:cubicBezTo>
                <a:close/>
                <a:moveTo>
                  <a:pt x="7716" y="1189768"/>
                </a:moveTo>
                <a:cubicBezTo>
                  <a:pt x="11974" y="1189768"/>
                  <a:pt x="15431" y="1193225"/>
                  <a:pt x="15431" y="1197483"/>
                </a:cubicBezTo>
                <a:cubicBezTo>
                  <a:pt x="15431" y="1201741"/>
                  <a:pt x="11974" y="1205198"/>
                  <a:pt x="7716" y="1205198"/>
                </a:cubicBezTo>
                <a:cubicBezTo>
                  <a:pt x="7649" y="1205198"/>
                  <a:pt x="7592" y="1205198"/>
                  <a:pt x="7526" y="1205198"/>
                </a:cubicBezTo>
                <a:cubicBezTo>
                  <a:pt x="3315" y="1205141"/>
                  <a:pt x="-57" y="1201693"/>
                  <a:pt x="1" y="1197483"/>
                </a:cubicBezTo>
                <a:cubicBezTo>
                  <a:pt x="1" y="1193225"/>
                  <a:pt x="3458" y="1189768"/>
                  <a:pt x="7716" y="1189768"/>
                </a:cubicBezTo>
                <a:close/>
                <a:moveTo>
                  <a:pt x="528352" y="1115568"/>
                </a:moveTo>
                <a:cubicBezTo>
                  <a:pt x="531934" y="1115968"/>
                  <a:pt x="534763" y="1118797"/>
                  <a:pt x="535163" y="1122378"/>
                </a:cubicBezTo>
                <a:cubicBezTo>
                  <a:pt x="535639" y="1126617"/>
                  <a:pt x="532591" y="1130427"/>
                  <a:pt x="528352" y="1130903"/>
                </a:cubicBezTo>
                <a:cubicBezTo>
                  <a:pt x="524771" y="1130503"/>
                  <a:pt x="521942" y="1127674"/>
                  <a:pt x="521542" y="1124093"/>
                </a:cubicBezTo>
                <a:cubicBezTo>
                  <a:pt x="521066" y="1119854"/>
                  <a:pt x="524114" y="1116044"/>
                  <a:pt x="528352" y="1115568"/>
                </a:cubicBezTo>
                <a:close/>
                <a:moveTo>
                  <a:pt x="82106" y="1115568"/>
                </a:moveTo>
                <a:cubicBezTo>
                  <a:pt x="85687" y="1115968"/>
                  <a:pt x="88516" y="1118797"/>
                  <a:pt x="88916" y="1122378"/>
                </a:cubicBezTo>
                <a:cubicBezTo>
                  <a:pt x="89392" y="1126617"/>
                  <a:pt x="86344" y="1130427"/>
                  <a:pt x="82106" y="1130903"/>
                </a:cubicBezTo>
                <a:cubicBezTo>
                  <a:pt x="78524" y="1130503"/>
                  <a:pt x="75696" y="1127674"/>
                  <a:pt x="75295" y="1124093"/>
                </a:cubicBezTo>
                <a:cubicBezTo>
                  <a:pt x="74819" y="1119854"/>
                  <a:pt x="77867" y="1116044"/>
                  <a:pt x="82106" y="1115568"/>
                </a:cubicBezTo>
                <a:close/>
                <a:moveTo>
                  <a:pt x="454153" y="1115473"/>
                </a:moveTo>
                <a:cubicBezTo>
                  <a:pt x="458410" y="1115531"/>
                  <a:pt x="461820" y="1119026"/>
                  <a:pt x="461772" y="1123284"/>
                </a:cubicBezTo>
                <a:cubicBezTo>
                  <a:pt x="461715" y="1127542"/>
                  <a:pt x="458220" y="1130952"/>
                  <a:pt x="453962" y="1130904"/>
                </a:cubicBezTo>
                <a:cubicBezTo>
                  <a:pt x="449752" y="1130904"/>
                  <a:pt x="446342" y="1127494"/>
                  <a:pt x="446342" y="1123284"/>
                </a:cubicBezTo>
                <a:cubicBezTo>
                  <a:pt x="446342" y="1123217"/>
                  <a:pt x="446342" y="1123160"/>
                  <a:pt x="446342" y="1123094"/>
                </a:cubicBezTo>
                <a:cubicBezTo>
                  <a:pt x="446390" y="1118836"/>
                  <a:pt x="449895" y="1115426"/>
                  <a:pt x="454153" y="1115473"/>
                </a:cubicBezTo>
                <a:close/>
                <a:moveTo>
                  <a:pt x="379858" y="1115473"/>
                </a:moveTo>
                <a:cubicBezTo>
                  <a:pt x="384115" y="1115531"/>
                  <a:pt x="387525" y="1119026"/>
                  <a:pt x="387477" y="1123284"/>
                </a:cubicBezTo>
                <a:cubicBezTo>
                  <a:pt x="387420" y="1127542"/>
                  <a:pt x="383925" y="1130952"/>
                  <a:pt x="379667" y="1130904"/>
                </a:cubicBezTo>
                <a:cubicBezTo>
                  <a:pt x="375457" y="1130904"/>
                  <a:pt x="372047" y="1127494"/>
                  <a:pt x="372047" y="1123284"/>
                </a:cubicBezTo>
                <a:cubicBezTo>
                  <a:pt x="372047" y="1123217"/>
                  <a:pt x="372047" y="1123160"/>
                  <a:pt x="372047" y="1123094"/>
                </a:cubicBezTo>
                <a:cubicBezTo>
                  <a:pt x="372095" y="1118836"/>
                  <a:pt x="375600" y="1115426"/>
                  <a:pt x="379858" y="1115473"/>
                </a:cubicBezTo>
                <a:close/>
                <a:moveTo>
                  <a:pt x="305468" y="1115473"/>
                </a:moveTo>
                <a:cubicBezTo>
                  <a:pt x="309725" y="1115531"/>
                  <a:pt x="313135" y="1119026"/>
                  <a:pt x="313087" y="1123284"/>
                </a:cubicBezTo>
                <a:cubicBezTo>
                  <a:pt x="313030" y="1127542"/>
                  <a:pt x="309535" y="1130952"/>
                  <a:pt x="305277" y="1130904"/>
                </a:cubicBezTo>
                <a:cubicBezTo>
                  <a:pt x="301067" y="1130904"/>
                  <a:pt x="297657" y="1127494"/>
                  <a:pt x="297657" y="1123284"/>
                </a:cubicBezTo>
                <a:cubicBezTo>
                  <a:pt x="297657" y="1123217"/>
                  <a:pt x="297657" y="1123160"/>
                  <a:pt x="297657" y="1123094"/>
                </a:cubicBezTo>
                <a:cubicBezTo>
                  <a:pt x="297705" y="1118836"/>
                  <a:pt x="301210" y="1115426"/>
                  <a:pt x="305468" y="1115473"/>
                </a:cubicBezTo>
                <a:close/>
                <a:moveTo>
                  <a:pt x="231077" y="1115473"/>
                </a:moveTo>
                <a:cubicBezTo>
                  <a:pt x="235334" y="1115531"/>
                  <a:pt x="238744" y="1119026"/>
                  <a:pt x="238696" y="1123284"/>
                </a:cubicBezTo>
                <a:cubicBezTo>
                  <a:pt x="238639" y="1127542"/>
                  <a:pt x="235144" y="1130952"/>
                  <a:pt x="230886" y="1130904"/>
                </a:cubicBezTo>
                <a:cubicBezTo>
                  <a:pt x="226676" y="1130904"/>
                  <a:pt x="223266" y="1127494"/>
                  <a:pt x="223266" y="1123284"/>
                </a:cubicBezTo>
                <a:cubicBezTo>
                  <a:pt x="223266" y="1123217"/>
                  <a:pt x="223266" y="1123160"/>
                  <a:pt x="223266" y="1123094"/>
                </a:cubicBezTo>
                <a:cubicBezTo>
                  <a:pt x="223314" y="1118836"/>
                  <a:pt x="226819" y="1115426"/>
                  <a:pt x="231077" y="1115473"/>
                </a:cubicBezTo>
                <a:close/>
                <a:moveTo>
                  <a:pt x="156687" y="1115473"/>
                </a:moveTo>
                <a:cubicBezTo>
                  <a:pt x="160944" y="1115531"/>
                  <a:pt x="164354" y="1119026"/>
                  <a:pt x="164306" y="1123284"/>
                </a:cubicBezTo>
                <a:cubicBezTo>
                  <a:pt x="164249" y="1127542"/>
                  <a:pt x="160754" y="1130952"/>
                  <a:pt x="156496" y="1130904"/>
                </a:cubicBezTo>
                <a:cubicBezTo>
                  <a:pt x="152286" y="1130904"/>
                  <a:pt x="148876" y="1127494"/>
                  <a:pt x="148876" y="1123284"/>
                </a:cubicBezTo>
                <a:cubicBezTo>
                  <a:pt x="148876" y="1123217"/>
                  <a:pt x="148876" y="1123160"/>
                  <a:pt x="148876" y="1123094"/>
                </a:cubicBezTo>
                <a:cubicBezTo>
                  <a:pt x="148933" y="1118836"/>
                  <a:pt x="152429" y="1115426"/>
                  <a:pt x="156687" y="1115473"/>
                </a:cubicBezTo>
                <a:close/>
                <a:moveTo>
                  <a:pt x="7715" y="1115473"/>
                </a:moveTo>
                <a:cubicBezTo>
                  <a:pt x="11973" y="1115473"/>
                  <a:pt x="15430" y="1118930"/>
                  <a:pt x="15430" y="1123188"/>
                </a:cubicBezTo>
                <a:cubicBezTo>
                  <a:pt x="15430" y="1127446"/>
                  <a:pt x="11973" y="1130903"/>
                  <a:pt x="7715" y="1130903"/>
                </a:cubicBezTo>
                <a:cubicBezTo>
                  <a:pt x="7687" y="1130903"/>
                  <a:pt x="7649" y="1130903"/>
                  <a:pt x="7620" y="1130903"/>
                </a:cubicBezTo>
                <a:cubicBezTo>
                  <a:pt x="3410" y="1130903"/>
                  <a:pt x="0" y="1127493"/>
                  <a:pt x="0" y="1123283"/>
                </a:cubicBezTo>
                <a:cubicBezTo>
                  <a:pt x="0" y="1123255"/>
                  <a:pt x="0" y="1123217"/>
                  <a:pt x="0" y="1123188"/>
                </a:cubicBezTo>
                <a:cubicBezTo>
                  <a:pt x="0" y="1118930"/>
                  <a:pt x="3458" y="1115473"/>
                  <a:pt x="7715" y="1115473"/>
                </a:cubicBezTo>
                <a:close/>
                <a:moveTo>
                  <a:pt x="528352" y="1041273"/>
                </a:moveTo>
                <a:cubicBezTo>
                  <a:pt x="532561" y="1041273"/>
                  <a:pt x="535972" y="1044685"/>
                  <a:pt x="535972" y="1048893"/>
                </a:cubicBezTo>
                <a:cubicBezTo>
                  <a:pt x="535972" y="1053101"/>
                  <a:pt x="532561" y="1056513"/>
                  <a:pt x="528352" y="1056513"/>
                </a:cubicBezTo>
                <a:cubicBezTo>
                  <a:pt x="524144" y="1056513"/>
                  <a:pt x="520732" y="1053101"/>
                  <a:pt x="520732" y="1048893"/>
                </a:cubicBezTo>
                <a:cubicBezTo>
                  <a:pt x="520732" y="1044685"/>
                  <a:pt x="524144" y="1041273"/>
                  <a:pt x="528352" y="1041273"/>
                </a:cubicBezTo>
                <a:close/>
                <a:moveTo>
                  <a:pt x="453962" y="1041273"/>
                </a:moveTo>
                <a:cubicBezTo>
                  <a:pt x="458172" y="1041273"/>
                  <a:pt x="461582" y="1044683"/>
                  <a:pt x="461582" y="1048893"/>
                </a:cubicBezTo>
                <a:cubicBezTo>
                  <a:pt x="461582" y="1053103"/>
                  <a:pt x="458172" y="1056513"/>
                  <a:pt x="453962" y="1056513"/>
                </a:cubicBezTo>
                <a:cubicBezTo>
                  <a:pt x="449752" y="1056513"/>
                  <a:pt x="446342" y="1053103"/>
                  <a:pt x="446342" y="1048893"/>
                </a:cubicBezTo>
                <a:cubicBezTo>
                  <a:pt x="446342" y="1044683"/>
                  <a:pt x="449752" y="1041273"/>
                  <a:pt x="453962" y="1041273"/>
                </a:cubicBezTo>
                <a:close/>
                <a:moveTo>
                  <a:pt x="379667" y="1041273"/>
                </a:moveTo>
                <a:cubicBezTo>
                  <a:pt x="383877" y="1041273"/>
                  <a:pt x="387287" y="1044683"/>
                  <a:pt x="387287" y="1048893"/>
                </a:cubicBezTo>
                <a:cubicBezTo>
                  <a:pt x="387287" y="1053103"/>
                  <a:pt x="383877" y="1056513"/>
                  <a:pt x="379667" y="1056513"/>
                </a:cubicBezTo>
                <a:cubicBezTo>
                  <a:pt x="375457" y="1056513"/>
                  <a:pt x="372047" y="1053103"/>
                  <a:pt x="372047" y="1048893"/>
                </a:cubicBezTo>
                <a:cubicBezTo>
                  <a:pt x="372047" y="1044683"/>
                  <a:pt x="375457" y="1041273"/>
                  <a:pt x="379667" y="1041273"/>
                </a:cubicBezTo>
                <a:close/>
                <a:moveTo>
                  <a:pt x="305277" y="1041273"/>
                </a:moveTo>
                <a:cubicBezTo>
                  <a:pt x="309485" y="1041273"/>
                  <a:pt x="312897" y="1044685"/>
                  <a:pt x="312897" y="1048893"/>
                </a:cubicBezTo>
                <a:cubicBezTo>
                  <a:pt x="312897" y="1053101"/>
                  <a:pt x="309485" y="1056513"/>
                  <a:pt x="305277" y="1056513"/>
                </a:cubicBezTo>
                <a:cubicBezTo>
                  <a:pt x="301068" y="1056513"/>
                  <a:pt x="297657" y="1053101"/>
                  <a:pt x="297657" y="1048893"/>
                </a:cubicBezTo>
                <a:cubicBezTo>
                  <a:pt x="297657" y="1044685"/>
                  <a:pt x="301068" y="1041273"/>
                  <a:pt x="305277" y="1041273"/>
                </a:cubicBezTo>
                <a:close/>
                <a:moveTo>
                  <a:pt x="230886" y="1041273"/>
                </a:moveTo>
                <a:cubicBezTo>
                  <a:pt x="235096" y="1041273"/>
                  <a:pt x="238506" y="1044683"/>
                  <a:pt x="238506" y="1048893"/>
                </a:cubicBezTo>
                <a:cubicBezTo>
                  <a:pt x="238506" y="1053103"/>
                  <a:pt x="235096" y="1056513"/>
                  <a:pt x="230886" y="1056513"/>
                </a:cubicBezTo>
                <a:cubicBezTo>
                  <a:pt x="226676" y="1056513"/>
                  <a:pt x="223266" y="1053103"/>
                  <a:pt x="223266" y="1048893"/>
                </a:cubicBezTo>
                <a:cubicBezTo>
                  <a:pt x="223266" y="1044683"/>
                  <a:pt x="226676" y="1041273"/>
                  <a:pt x="230886" y="1041273"/>
                </a:cubicBezTo>
                <a:close/>
                <a:moveTo>
                  <a:pt x="156496" y="1041273"/>
                </a:moveTo>
                <a:cubicBezTo>
                  <a:pt x="160704" y="1041273"/>
                  <a:pt x="164116" y="1044685"/>
                  <a:pt x="164116" y="1048893"/>
                </a:cubicBezTo>
                <a:cubicBezTo>
                  <a:pt x="164116" y="1053101"/>
                  <a:pt x="160704" y="1056513"/>
                  <a:pt x="156496" y="1056513"/>
                </a:cubicBezTo>
                <a:cubicBezTo>
                  <a:pt x="152287" y="1056513"/>
                  <a:pt x="148876" y="1053101"/>
                  <a:pt x="148876" y="1048893"/>
                </a:cubicBezTo>
                <a:cubicBezTo>
                  <a:pt x="148876" y="1044685"/>
                  <a:pt x="152287" y="1041273"/>
                  <a:pt x="156496" y="1041273"/>
                </a:cubicBezTo>
                <a:close/>
                <a:moveTo>
                  <a:pt x="82106" y="1041273"/>
                </a:moveTo>
                <a:cubicBezTo>
                  <a:pt x="86314" y="1041273"/>
                  <a:pt x="89726" y="1044685"/>
                  <a:pt x="89726" y="1048893"/>
                </a:cubicBezTo>
                <a:cubicBezTo>
                  <a:pt x="89726" y="1053101"/>
                  <a:pt x="86314" y="1056513"/>
                  <a:pt x="82106" y="1056513"/>
                </a:cubicBezTo>
                <a:cubicBezTo>
                  <a:pt x="77898" y="1056513"/>
                  <a:pt x="74486" y="1053101"/>
                  <a:pt x="74486" y="1048893"/>
                </a:cubicBezTo>
                <a:cubicBezTo>
                  <a:pt x="74486" y="1044685"/>
                  <a:pt x="77898" y="1041273"/>
                  <a:pt x="82106" y="1041273"/>
                </a:cubicBezTo>
                <a:close/>
                <a:moveTo>
                  <a:pt x="7525" y="1041273"/>
                </a:moveTo>
                <a:cubicBezTo>
                  <a:pt x="11735" y="1041226"/>
                  <a:pt x="15183" y="1044588"/>
                  <a:pt x="15240" y="1048798"/>
                </a:cubicBezTo>
                <a:cubicBezTo>
                  <a:pt x="15287" y="1053008"/>
                  <a:pt x="11925" y="1056456"/>
                  <a:pt x="7715" y="1056514"/>
                </a:cubicBezTo>
                <a:cubicBezTo>
                  <a:pt x="7687" y="1056514"/>
                  <a:pt x="7649" y="1056514"/>
                  <a:pt x="7620" y="1056514"/>
                </a:cubicBezTo>
                <a:cubicBezTo>
                  <a:pt x="3410" y="1056514"/>
                  <a:pt x="0" y="1053104"/>
                  <a:pt x="0" y="1048894"/>
                </a:cubicBezTo>
                <a:cubicBezTo>
                  <a:pt x="0" y="1044722"/>
                  <a:pt x="3353" y="1041331"/>
                  <a:pt x="7525" y="1041273"/>
                </a:cubicBezTo>
                <a:close/>
                <a:moveTo>
                  <a:pt x="528352" y="966883"/>
                </a:moveTo>
                <a:cubicBezTo>
                  <a:pt x="532562" y="966883"/>
                  <a:pt x="535972" y="970293"/>
                  <a:pt x="535972" y="974503"/>
                </a:cubicBezTo>
                <a:cubicBezTo>
                  <a:pt x="535972" y="978713"/>
                  <a:pt x="532562" y="982123"/>
                  <a:pt x="528352" y="982123"/>
                </a:cubicBezTo>
                <a:cubicBezTo>
                  <a:pt x="524142" y="982123"/>
                  <a:pt x="520732" y="978713"/>
                  <a:pt x="520732" y="974503"/>
                </a:cubicBezTo>
                <a:cubicBezTo>
                  <a:pt x="520732" y="970293"/>
                  <a:pt x="524142" y="966883"/>
                  <a:pt x="528352" y="966883"/>
                </a:cubicBezTo>
                <a:close/>
                <a:moveTo>
                  <a:pt x="453962" y="966883"/>
                </a:moveTo>
                <a:cubicBezTo>
                  <a:pt x="458172" y="966883"/>
                  <a:pt x="461582" y="970293"/>
                  <a:pt x="461582" y="974503"/>
                </a:cubicBezTo>
                <a:cubicBezTo>
                  <a:pt x="461582" y="978713"/>
                  <a:pt x="458172" y="982123"/>
                  <a:pt x="453962" y="982123"/>
                </a:cubicBezTo>
                <a:cubicBezTo>
                  <a:pt x="449752" y="982123"/>
                  <a:pt x="446342" y="978713"/>
                  <a:pt x="446342" y="974503"/>
                </a:cubicBezTo>
                <a:cubicBezTo>
                  <a:pt x="446342" y="970293"/>
                  <a:pt x="449752" y="966883"/>
                  <a:pt x="453962" y="966883"/>
                </a:cubicBezTo>
                <a:close/>
                <a:moveTo>
                  <a:pt x="379667" y="966883"/>
                </a:moveTo>
                <a:cubicBezTo>
                  <a:pt x="383877" y="966883"/>
                  <a:pt x="387287" y="970293"/>
                  <a:pt x="387287" y="974503"/>
                </a:cubicBezTo>
                <a:cubicBezTo>
                  <a:pt x="387287" y="978713"/>
                  <a:pt x="383877" y="982123"/>
                  <a:pt x="379667" y="982123"/>
                </a:cubicBezTo>
                <a:cubicBezTo>
                  <a:pt x="375457" y="982123"/>
                  <a:pt x="372047" y="978713"/>
                  <a:pt x="372047" y="974503"/>
                </a:cubicBezTo>
                <a:cubicBezTo>
                  <a:pt x="372047" y="970293"/>
                  <a:pt x="375457" y="966883"/>
                  <a:pt x="379667" y="966883"/>
                </a:cubicBezTo>
                <a:close/>
                <a:moveTo>
                  <a:pt x="305277" y="966883"/>
                </a:moveTo>
                <a:cubicBezTo>
                  <a:pt x="309487" y="966883"/>
                  <a:pt x="312897" y="970293"/>
                  <a:pt x="312897" y="974503"/>
                </a:cubicBezTo>
                <a:cubicBezTo>
                  <a:pt x="312897" y="978713"/>
                  <a:pt x="309487" y="982123"/>
                  <a:pt x="305277" y="982123"/>
                </a:cubicBezTo>
                <a:cubicBezTo>
                  <a:pt x="301067" y="982123"/>
                  <a:pt x="297657" y="978713"/>
                  <a:pt x="297657" y="974503"/>
                </a:cubicBezTo>
                <a:cubicBezTo>
                  <a:pt x="297657" y="970293"/>
                  <a:pt x="301067" y="966883"/>
                  <a:pt x="305277" y="966883"/>
                </a:cubicBezTo>
                <a:close/>
                <a:moveTo>
                  <a:pt x="230886" y="966883"/>
                </a:moveTo>
                <a:cubicBezTo>
                  <a:pt x="235096" y="966883"/>
                  <a:pt x="238506" y="970293"/>
                  <a:pt x="238506" y="974503"/>
                </a:cubicBezTo>
                <a:cubicBezTo>
                  <a:pt x="238506" y="978713"/>
                  <a:pt x="235096" y="982123"/>
                  <a:pt x="230886" y="982123"/>
                </a:cubicBezTo>
                <a:cubicBezTo>
                  <a:pt x="226676" y="982123"/>
                  <a:pt x="223266" y="978713"/>
                  <a:pt x="223266" y="974503"/>
                </a:cubicBezTo>
                <a:cubicBezTo>
                  <a:pt x="223266" y="970293"/>
                  <a:pt x="226676" y="966883"/>
                  <a:pt x="230886" y="966883"/>
                </a:cubicBezTo>
                <a:close/>
                <a:moveTo>
                  <a:pt x="156496" y="966883"/>
                </a:moveTo>
                <a:cubicBezTo>
                  <a:pt x="160706" y="966883"/>
                  <a:pt x="164116" y="970293"/>
                  <a:pt x="164116" y="974503"/>
                </a:cubicBezTo>
                <a:cubicBezTo>
                  <a:pt x="164116" y="978713"/>
                  <a:pt x="160706" y="982123"/>
                  <a:pt x="156496" y="982123"/>
                </a:cubicBezTo>
                <a:cubicBezTo>
                  <a:pt x="152286" y="982123"/>
                  <a:pt x="148876" y="978713"/>
                  <a:pt x="148876" y="974503"/>
                </a:cubicBezTo>
                <a:cubicBezTo>
                  <a:pt x="148876" y="970293"/>
                  <a:pt x="152286" y="966883"/>
                  <a:pt x="156496" y="966883"/>
                </a:cubicBezTo>
                <a:close/>
                <a:moveTo>
                  <a:pt x="82106" y="966883"/>
                </a:moveTo>
                <a:cubicBezTo>
                  <a:pt x="86316" y="966883"/>
                  <a:pt x="89726" y="970293"/>
                  <a:pt x="89726" y="974503"/>
                </a:cubicBezTo>
                <a:cubicBezTo>
                  <a:pt x="89726" y="978713"/>
                  <a:pt x="86316" y="982123"/>
                  <a:pt x="82106" y="982123"/>
                </a:cubicBezTo>
                <a:cubicBezTo>
                  <a:pt x="77896" y="982123"/>
                  <a:pt x="74486" y="978713"/>
                  <a:pt x="74486" y="974503"/>
                </a:cubicBezTo>
                <a:cubicBezTo>
                  <a:pt x="74486" y="970293"/>
                  <a:pt x="77896" y="966883"/>
                  <a:pt x="82106" y="966883"/>
                </a:cubicBezTo>
                <a:close/>
                <a:moveTo>
                  <a:pt x="7525" y="966882"/>
                </a:moveTo>
                <a:cubicBezTo>
                  <a:pt x="11735" y="966835"/>
                  <a:pt x="15183" y="970197"/>
                  <a:pt x="15240" y="974407"/>
                </a:cubicBezTo>
                <a:cubicBezTo>
                  <a:pt x="15287" y="978617"/>
                  <a:pt x="11925" y="982065"/>
                  <a:pt x="7715" y="982123"/>
                </a:cubicBezTo>
                <a:cubicBezTo>
                  <a:pt x="7687" y="982123"/>
                  <a:pt x="7649" y="982123"/>
                  <a:pt x="7620" y="982123"/>
                </a:cubicBezTo>
                <a:cubicBezTo>
                  <a:pt x="3410" y="982123"/>
                  <a:pt x="0" y="978713"/>
                  <a:pt x="0" y="974503"/>
                </a:cubicBezTo>
                <a:cubicBezTo>
                  <a:pt x="0" y="970331"/>
                  <a:pt x="3353" y="966940"/>
                  <a:pt x="7525" y="966882"/>
                </a:cubicBezTo>
                <a:close/>
                <a:moveTo>
                  <a:pt x="528352" y="892493"/>
                </a:moveTo>
                <a:cubicBezTo>
                  <a:pt x="532562" y="892493"/>
                  <a:pt x="535972" y="895903"/>
                  <a:pt x="535972" y="900113"/>
                </a:cubicBezTo>
                <a:cubicBezTo>
                  <a:pt x="535972" y="904323"/>
                  <a:pt x="532562" y="907733"/>
                  <a:pt x="528352" y="907733"/>
                </a:cubicBezTo>
                <a:cubicBezTo>
                  <a:pt x="524142" y="907733"/>
                  <a:pt x="520732" y="904323"/>
                  <a:pt x="520732" y="900113"/>
                </a:cubicBezTo>
                <a:cubicBezTo>
                  <a:pt x="520732" y="895903"/>
                  <a:pt x="524142" y="892493"/>
                  <a:pt x="528352" y="892493"/>
                </a:cubicBezTo>
                <a:close/>
                <a:moveTo>
                  <a:pt x="453962" y="892493"/>
                </a:moveTo>
                <a:cubicBezTo>
                  <a:pt x="458172" y="892493"/>
                  <a:pt x="461582" y="895903"/>
                  <a:pt x="461582" y="900113"/>
                </a:cubicBezTo>
                <a:cubicBezTo>
                  <a:pt x="461582" y="904323"/>
                  <a:pt x="458172" y="907733"/>
                  <a:pt x="453962" y="907733"/>
                </a:cubicBezTo>
                <a:cubicBezTo>
                  <a:pt x="449752" y="907733"/>
                  <a:pt x="446342" y="904323"/>
                  <a:pt x="446342" y="900113"/>
                </a:cubicBezTo>
                <a:cubicBezTo>
                  <a:pt x="446342" y="895903"/>
                  <a:pt x="449752" y="892493"/>
                  <a:pt x="453962" y="892493"/>
                </a:cubicBezTo>
                <a:close/>
                <a:moveTo>
                  <a:pt x="379667" y="892493"/>
                </a:moveTo>
                <a:cubicBezTo>
                  <a:pt x="383877" y="892493"/>
                  <a:pt x="387287" y="895903"/>
                  <a:pt x="387287" y="900113"/>
                </a:cubicBezTo>
                <a:cubicBezTo>
                  <a:pt x="387287" y="904323"/>
                  <a:pt x="383877" y="907733"/>
                  <a:pt x="379667" y="907733"/>
                </a:cubicBezTo>
                <a:cubicBezTo>
                  <a:pt x="375457" y="907733"/>
                  <a:pt x="372047" y="904323"/>
                  <a:pt x="372047" y="900113"/>
                </a:cubicBezTo>
                <a:cubicBezTo>
                  <a:pt x="372047" y="895903"/>
                  <a:pt x="375457" y="892493"/>
                  <a:pt x="379667" y="892493"/>
                </a:cubicBezTo>
                <a:close/>
                <a:moveTo>
                  <a:pt x="305277" y="892493"/>
                </a:moveTo>
                <a:cubicBezTo>
                  <a:pt x="309487" y="892493"/>
                  <a:pt x="312897" y="895903"/>
                  <a:pt x="312897" y="900113"/>
                </a:cubicBezTo>
                <a:cubicBezTo>
                  <a:pt x="312897" y="904323"/>
                  <a:pt x="309487" y="907733"/>
                  <a:pt x="305277" y="907733"/>
                </a:cubicBezTo>
                <a:cubicBezTo>
                  <a:pt x="301067" y="907733"/>
                  <a:pt x="297657" y="904323"/>
                  <a:pt x="297657" y="900113"/>
                </a:cubicBezTo>
                <a:cubicBezTo>
                  <a:pt x="297657" y="895903"/>
                  <a:pt x="301067" y="892493"/>
                  <a:pt x="305277" y="892493"/>
                </a:cubicBezTo>
                <a:close/>
                <a:moveTo>
                  <a:pt x="230886" y="892493"/>
                </a:moveTo>
                <a:cubicBezTo>
                  <a:pt x="235096" y="892493"/>
                  <a:pt x="238506" y="895903"/>
                  <a:pt x="238506" y="900113"/>
                </a:cubicBezTo>
                <a:cubicBezTo>
                  <a:pt x="238506" y="904323"/>
                  <a:pt x="235096" y="907733"/>
                  <a:pt x="230886" y="907733"/>
                </a:cubicBezTo>
                <a:cubicBezTo>
                  <a:pt x="226676" y="907733"/>
                  <a:pt x="223266" y="904323"/>
                  <a:pt x="223266" y="900113"/>
                </a:cubicBezTo>
                <a:cubicBezTo>
                  <a:pt x="223266" y="895903"/>
                  <a:pt x="226676" y="892493"/>
                  <a:pt x="230886" y="892493"/>
                </a:cubicBezTo>
                <a:close/>
                <a:moveTo>
                  <a:pt x="156496" y="892493"/>
                </a:moveTo>
                <a:cubicBezTo>
                  <a:pt x="160706" y="892493"/>
                  <a:pt x="164116" y="895903"/>
                  <a:pt x="164116" y="900113"/>
                </a:cubicBezTo>
                <a:cubicBezTo>
                  <a:pt x="164116" y="904323"/>
                  <a:pt x="160706" y="907733"/>
                  <a:pt x="156496" y="907733"/>
                </a:cubicBezTo>
                <a:cubicBezTo>
                  <a:pt x="152286" y="907733"/>
                  <a:pt x="148876" y="904323"/>
                  <a:pt x="148876" y="900113"/>
                </a:cubicBezTo>
                <a:cubicBezTo>
                  <a:pt x="148876" y="895903"/>
                  <a:pt x="152286" y="892493"/>
                  <a:pt x="156496" y="892493"/>
                </a:cubicBezTo>
                <a:close/>
                <a:moveTo>
                  <a:pt x="82106" y="892493"/>
                </a:moveTo>
                <a:cubicBezTo>
                  <a:pt x="86316" y="892493"/>
                  <a:pt x="89726" y="895903"/>
                  <a:pt x="89726" y="900113"/>
                </a:cubicBezTo>
                <a:cubicBezTo>
                  <a:pt x="89726" y="904323"/>
                  <a:pt x="86316" y="907733"/>
                  <a:pt x="82106" y="907733"/>
                </a:cubicBezTo>
                <a:cubicBezTo>
                  <a:pt x="77896" y="907733"/>
                  <a:pt x="74486" y="904323"/>
                  <a:pt x="74486" y="900113"/>
                </a:cubicBezTo>
                <a:cubicBezTo>
                  <a:pt x="74486" y="895903"/>
                  <a:pt x="77896" y="892493"/>
                  <a:pt x="82106" y="892493"/>
                </a:cubicBezTo>
                <a:close/>
                <a:moveTo>
                  <a:pt x="7525" y="892493"/>
                </a:moveTo>
                <a:cubicBezTo>
                  <a:pt x="11735" y="892445"/>
                  <a:pt x="15183" y="895807"/>
                  <a:pt x="15240" y="900017"/>
                </a:cubicBezTo>
                <a:cubicBezTo>
                  <a:pt x="15287" y="904227"/>
                  <a:pt x="11925" y="907675"/>
                  <a:pt x="7715" y="907733"/>
                </a:cubicBezTo>
                <a:cubicBezTo>
                  <a:pt x="7687" y="907733"/>
                  <a:pt x="7649" y="907733"/>
                  <a:pt x="7620" y="907733"/>
                </a:cubicBezTo>
                <a:cubicBezTo>
                  <a:pt x="3410" y="907733"/>
                  <a:pt x="0" y="904323"/>
                  <a:pt x="0" y="900113"/>
                </a:cubicBezTo>
                <a:cubicBezTo>
                  <a:pt x="0" y="895941"/>
                  <a:pt x="3353" y="892550"/>
                  <a:pt x="7525" y="892493"/>
                </a:cubicBezTo>
                <a:close/>
                <a:moveTo>
                  <a:pt x="453962" y="818483"/>
                </a:moveTo>
                <a:cubicBezTo>
                  <a:pt x="458172" y="818483"/>
                  <a:pt x="461582" y="821893"/>
                  <a:pt x="461582" y="826103"/>
                </a:cubicBezTo>
                <a:cubicBezTo>
                  <a:pt x="461582" y="830313"/>
                  <a:pt x="458172" y="833723"/>
                  <a:pt x="453962" y="833723"/>
                </a:cubicBezTo>
                <a:cubicBezTo>
                  <a:pt x="449752" y="833723"/>
                  <a:pt x="446342" y="830313"/>
                  <a:pt x="446342" y="826103"/>
                </a:cubicBezTo>
                <a:cubicBezTo>
                  <a:pt x="446342" y="821893"/>
                  <a:pt x="449752" y="818483"/>
                  <a:pt x="453962" y="818483"/>
                </a:cubicBezTo>
                <a:close/>
                <a:moveTo>
                  <a:pt x="379667" y="818483"/>
                </a:moveTo>
                <a:cubicBezTo>
                  <a:pt x="383877" y="818483"/>
                  <a:pt x="387287" y="821893"/>
                  <a:pt x="387287" y="826103"/>
                </a:cubicBezTo>
                <a:cubicBezTo>
                  <a:pt x="387287" y="830313"/>
                  <a:pt x="383877" y="833723"/>
                  <a:pt x="379667" y="833723"/>
                </a:cubicBezTo>
                <a:cubicBezTo>
                  <a:pt x="375457" y="833723"/>
                  <a:pt x="372047" y="830313"/>
                  <a:pt x="372047" y="826103"/>
                </a:cubicBezTo>
                <a:cubicBezTo>
                  <a:pt x="372047" y="821893"/>
                  <a:pt x="375457" y="818483"/>
                  <a:pt x="379667" y="818483"/>
                </a:cubicBezTo>
                <a:close/>
                <a:moveTo>
                  <a:pt x="230886" y="818483"/>
                </a:moveTo>
                <a:cubicBezTo>
                  <a:pt x="235096" y="818483"/>
                  <a:pt x="238506" y="821893"/>
                  <a:pt x="238506" y="826103"/>
                </a:cubicBezTo>
                <a:cubicBezTo>
                  <a:pt x="238506" y="830313"/>
                  <a:pt x="235096" y="833723"/>
                  <a:pt x="230886" y="833723"/>
                </a:cubicBezTo>
                <a:cubicBezTo>
                  <a:pt x="226676" y="833723"/>
                  <a:pt x="223266" y="830313"/>
                  <a:pt x="223266" y="826103"/>
                </a:cubicBezTo>
                <a:cubicBezTo>
                  <a:pt x="223266" y="821893"/>
                  <a:pt x="226676" y="818483"/>
                  <a:pt x="230886" y="818483"/>
                </a:cubicBezTo>
                <a:close/>
                <a:moveTo>
                  <a:pt x="7716" y="818483"/>
                </a:moveTo>
                <a:cubicBezTo>
                  <a:pt x="11926" y="818483"/>
                  <a:pt x="15336" y="821893"/>
                  <a:pt x="15336" y="826103"/>
                </a:cubicBezTo>
                <a:cubicBezTo>
                  <a:pt x="15336" y="830313"/>
                  <a:pt x="11926" y="833723"/>
                  <a:pt x="7716" y="833723"/>
                </a:cubicBezTo>
                <a:cubicBezTo>
                  <a:pt x="3506" y="833723"/>
                  <a:pt x="96" y="830313"/>
                  <a:pt x="96" y="826103"/>
                </a:cubicBezTo>
                <a:cubicBezTo>
                  <a:pt x="96" y="821893"/>
                  <a:pt x="3506" y="818483"/>
                  <a:pt x="7716" y="818483"/>
                </a:cubicBezTo>
                <a:close/>
                <a:moveTo>
                  <a:pt x="528352" y="818102"/>
                </a:moveTo>
                <a:cubicBezTo>
                  <a:pt x="532561" y="818102"/>
                  <a:pt x="535972" y="821514"/>
                  <a:pt x="535972" y="825722"/>
                </a:cubicBezTo>
                <a:cubicBezTo>
                  <a:pt x="535972" y="829930"/>
                  <a:pt x="532561" y="833342"/>
                  <a:pt x="528352" y="833342"/>
                </a:cubicBezTo>
                <a:cubicBezTo>
                  <a:pt x="524144" y="833342"/>
                  <a:pt x="520732" y="829930"/>
                  <a:pt x="520732" y="825722"/>
                </a:cubicBezTo>
                <a:cubicBezTo>
                  <a:pt x="520732" y="821514"/>
                  <a:pt x="524144" y="818102"/>
                  <a:pt x="528352" y="818102"/>
                </a:cubicBezTo>
                <a:close/>
                <a:moveTo>
                  <a:pt x="305277" y="818102"/>
                </a:moveTo>
                <a:cubicBezTo>
                  <a:pt x="309485" y="818102"/>
                  <a:pt x="312897" y="821514"/>
                  <a:pt x="312897" y="825722"/>
                </a:cubicBezTo>
                <a:cubicBezTo>
                  <a:pt x="312897" y="829930"/>
                  <a:pt x="309485" y="833342"/>
                  <a:pt x="305277" y="833342"/>
                </a:cubicBezTo>
                <a:cubicBezTo>
                  <a:pt x="301068" y="833342"/>
                  <a:pt x="297657" y="829930"/>
                  <a:pt x="297657" y="825722"/>
                </a:cubicBezTo>
                <a:cubicBezTo>
                  <a:pt x="297657" y="821514"/>
                  <a:pt x="301068" y="818102"/>
                  <a:pt x="305277" y="818102"/>
                </a:cubicBezTo>
                <a:close/>
                <a:moveTo>
                  <a:pt x="156496" y="818102"/>
                </a:moveTo>
                <a:cubicBezTo>
                  <a:pt x="160704" y="818102"/>
                  <a:pt x="164116" y="821514"/>
                  <a:pt x="164116" y="825722"/>
                </a:cubicBezTo>
                <a:cubicBezTo>
                  <a:pt x="164116" y="829930"/>
                  <a:pt x="160704" y="833342"/>
                  <a:pt x="156496" y="833342"/>
                </a:cubicBezTo>
                <a:cubicBezTo>
                  <a:pt x="152287" y="833342"/>
                  <a:pt x="148876" y="829930"/>
                  <a:pt x="148876" y="825722"/>
                </a:cubicBezTo>
                <a:cubicBezTo>
                  <a:pt x="148876" y="821514"/>
                  <a:pt x="152287" y="818102"/>
                  <a:pt x="156496" y="818102"/>
                </a:cubicBezTo>
                <a:close/>
                <a:moveTo>
                  <a:pt x="82106" y="818102"/>
                </a:moveTo>
                <a:cubicBezTo>
                  <a:pt x="86314" y="818102"/>
                  <a:pt x="89726" y="821514"/>
                  <a:pt x="89726" y="825722"/>
                </a:cubicBezTo>
                <a:cubicBezTo>
                  <a:pt x="89726" y="829930"/>
                  <a:pt x="86314" y="833342"/>
                  <a:pt x="82106" y="833342"/>
                </a:cubicBezTo>
                <a:cubicBezTo>
                  <a:pt x="77898" y="833342"/>
                  <a:pt x="74486" y="829930"/>
                  <a:pt x="74486" y="825722"/>
                </a:cubicBezTo>
                <a:cubicBezTo>
                  <a:pt x="74486" y="821514"/>
                  <a:pt x="77898" y="818102"/>
                  <a:pt x="82106" y="818102"/>
                </a:cubicBezTo>
                <a:close/>
                <a:moveTo>
                  <a:pt x="379666" y="743712"/>
                </a:moveTo>
                <a:cubicBezTo>
                  <a:pt x="383248" y="744112"/>
                  <a:pt x="386077" y="746941"/>
                  <a:pt x="386477" y="750522"/>
                </a:cubicBezTo>
                <a:cubicBezTo>
                  <a:pt x="386953" y="754761"/>
                  <a:pt x="383905" y="758571"/>
                  <a:pt x="379666" y="759047"/>
                </a:cubicBezTo>
                <a:cubicBezTo>
                  <a:pt x="376085" y="758647"/>
                  <a:pt x="373256" y="755818"/>
                  <a:pt x="372856" y="752237"/>
                </a:cubicBezTo>
                <a:cubicBezTo>
                  <a:pt x="372379" y="747998"/>
                  <a:pt x="375427" y="744188"/>
                  <a:pt x="379666" y="743712"/>
                </a:cubicBezTo>
                <a:close/>
                <a:moveTo>
                  <a:pt x="7716" y="743617"/>
                </a:moveTo>
                <a:cubicBezTo>
                  <a:pt x="11974" y="743617"/>
                  <a:pt x="15431" y="747075"/>
                  <a:pt x="15431" y="751332"/>
                </a:cubicBezTo>
                <a:cubicBezTo>
                  <a:pt x="15431" y="755590"/>
                  <a:pt x="11974" y="759048"/>
                  <a:pt x="7716" y="759048"/>
                </a:cubicBezTo>
                <a:cubicBezTo>
                  <a:pt x="7649" y="759048"/>
                  <a:pt x="7592" y="759048"/>
                  <a:pt x="7526" y="759048"/>
                </a:cubicBezTo>
                <a:cubicBezTo>
                  <a:pt x="3315" y="758990"/>
                  <a:pt x="-57" y="755542"/>
                  <a:pt x="1" y="751332"/>
                </a:cubicBezTo>
                <a:cubicBezTo>
                  <a:pt x="1" y="747075"/>
                  <a:pt x="3458" y="743617"/>
                  <a:pt x="7716" y="743617"/>
                </a:cubicBezTo>
                <a:close/>
                <a:moveTo>
                  <a:pt x="528542" y="743616"/>
                </a:moveTo>
                <a:cubicBezTo>
                  <a:pt x="532800" y="743674"/>
                  <a:pt x="536210" y="747169"/>
                  <a:pt x="536162" y="751427"/>
                </a:cubicBezTo>
                <a:cubicBezTo>
                  <a:pt x="536105" y="755685"/>
                  <a:pt x="532609" y="759104"/>
                  <a:pt x="528352" y="759047"/>
                </a:cubicBezTo>
                <a:cubicBezTo>
                  <a:pt x="528323" y="759047"/>
                  <a:pt x="528285" y="759047"/>
                  <a:pt x="528257" y="759047"/>
                </a:cubicBezTo>
                <a:cubicBezTo>
                  <a:pt x="524047" y="758990"/>
                  <a:pt x="520675" y="755542"/>
                  <a:pt x="520732" y="751332"/>
                </a:cubicBezTo>
                <a:cubicBezTo>
                  <a:pt x="520732" y="751303"/>
                  <a:pt x="520732" y="751265"/>
                  <a:pt x="520732" y="751237"/>
                </a:cubicBezTo>
                <a:cubicBezTo>
                  <a:pt x="520789" y="746979"/>
                  <a:pt x="524284" y="743569"/>
                  <a:pt x="528542" y="743616"/>
                </a:cubicBezTo>
                <a:close/>
                <a:moveTo>
                  <a:pt x="454153" y="743616"/>
                </a:moveTo>
                <a:cubicBezTo>
                  <a:pt x="458410" y="743674"/>
                  <a:pt x="461820" y="747169"/>
                  <a:pt x="461772" y="751427"/>
                </a:cubicBezTo>
                <a:cubicBezTo>
                  <a:pt x="461715" y="755685"/>
                  <a:pt x="458220" y="759104"/>
                  <a:pt x="453962" y="759047"/>
                </a:cubicBezTo>
                <a:cubicBezTo>
                  <a:pt x="449742" y="758999"/>
                  <a:pt x="446342" y="755551"/>
                  <a:pt x="446342" y="751332"/>
                </a:cubicBezTo>
                <a:cubicBezTo>
                  <a:pt x="446342" y="751303"/>
                  <a:pt x="446342" y="751265"/>
                  <a:pt x="446342" y="751237"/>
                </a:cubicBezTo>
                <a:cubicBezTo>
                  <a:pt x="446400" y="746979"/>
                  <a:pt x="449895" y="743569"/>
                  <a:pt x="454153" y="743616"/>
                </a:cubicBezTo>
                <a:close/>
                <a:moveTo>
                  <a:pt x="305467" y="743616"/>
                </a:moveTo>
                <a:cubicBezTo>
                  <a:pt x="309724" y="743674"/>
                  <a:pt x="313135" y="747169"/>
                  <a:pt x="313087" y="751427"/>
                </a:cubicBezTo>
                <a:cubicBezTo>
                  <a:pt x="313030" y="755685"/>
                  <a:pt x="309534" y="759104"/>
                  <a:pt x="305276" y="759047"/>
                </a:cubicBezTo>
                <a:cubicBezTo>
                  <a:pt x="305248" y="759047"/>
                  <a:pt x="305210" y="759047"/>
                  <a:pt x="305181" y="759047"/>
                </a:cubicBezTo>
                <a:cubicBezTo>
                  <a:pt x="300971" y="758990"/>
                  <a:pt x="297609" y="755542"/>
                  <a:pt x="297657" y="751332"/>
                </a:cubicBezTo>
                <a:cubicBezTo>
                  <a:pt x="297657" y="751303"/>
                  <a:pt x="297657" y="751265"/>
                  <a:pt x="297657" y="751237"/>
                </a:cubicBezTo>
                <a:cubicBezTo>
                  <a:pt x="297713" y="746979"/>
                  <a:pt x="301209" y="743569"/>
                  <a:pt x="305467" y="743616"/>
                </a:cubicBezTo>
                <a:close/>
                <a:moveTo>
                  <a:pt x="231077" y="743616"/>
                </a:moveTo>
                <a:cubicBezTo>
                  <a:pt x="235334" y="743674"/>
                  <a:pt x="238745" y="747169"/>
                  <a:pt x="238697" y="751427"/>
                </a:cubicBezTo>
                <a:cubicBezTo>
                  <a:pt x="238640" y="755685"/>
                  <a:pt x="235144" y="759104"/>
                  <a:pt x="230886" y="759047"/>
                </a:cubicBezTo>
                <a:cubicBezTo>
                  <a:pt x="230858" y="759047"/>
                  <a:pt x="230820" y="759047"/>
                  <a:pt x="230791" y="759047"/>
                </a:cubicBezTo>
                <a:cubicBezTo>
                  <a:pt x="226581" y="758990"/>
                  <a:pt x="223219" y="755542"/>
                  <a:pt x="223267" y="751332"/>
                </a:cubicBezTo>
                <a:cubicBezTo>
                  <a:pt x="223267" y="751303"/>
                  <a:pt x="223267" y="751265"/>
                  <a:pt x="223267" y="751237"/>
                </a:cubicBezTo>
                <a:cubicBezTo>
                  <a:pt x="223323" y="746979"/>
                  <a:pt x="226819" y="743569"/>
                  <a:pt x="231077" y="743616"/>
                </a:cubicBezTo>
                <a:close/>
                <a:moveTo>
                  <a:pt x="156687" y="743616"/>
                </a:moveTo>
                <a:cubicBezTo>
                  <a:pt x="160944" y="743674"/>
                  <a:pt x="164355" y="747169"/>
                  <a:pt x="164307" y="751427"/>
                </a:cubicBezTo>
                <a:cubicBezTo>
                  <a:pt x="164250" y="755685"/>
                  <a:pt x="160754" y="759104"/>
                  <a:pt x="156496" y="759047"/>
                </a:cubicBezTo>
                <a:cubicBezTo>
                  <a:pt x="156468" y="759047"/>
                  <a:pt x="156430" y="759047"/>
                  <a:pt x="156401" y="759047"/>
                </a:cubicBezTo>
                <a:cubicBezTo>
                  <a:pt x="152191" y="758990"/>
                  <a:pt x="148829" y="755542"/>
                  <a:pt x="148877" y="751332"/>
                </a:cubicBezTo>
                <a:cubicBezTo>
                  <a:pt x="148877" y="751303"/>
                  <a:pt x="148877" y="751265"/>
                  <a:pt x="148877" y="751237"/>
                </a:cubicBezTo>
                <a:cubicBezTo>
                  <a:pt x="148933" y="746979"/>
                  <a:pt x="152429" y="743569"/>
                  <a:pt x="156687" y="743616"/>
                </a:cubicBezTo>
                <a:close/>
                <a:moveTo>
                  <a:pt x="82296" y="743616"/>
                </a:moveTo>
                <a:cubicBezTo>
                  <a:pt x="86553" y="743674"/>
                  <a:pt x="89964" y="747169"/>
                  <a:pt x="89916" y="751427"/>
                </a:cubicBezTo>
                <a:cubicBezTo>
                  <a:pt x="89859" y="755685"/>
                  <a:pt x="86363" y="759104"/>
                  <a:pt x="82105" y="759047"/>
                </a:cubicBezTo>
                <a:cubicBezTo>
                  <a:pt x="82077" y="759047"/>
                  <a:pt x="82039" y="759047"/>
                  <a:pt x="82010" y="759047"/>
                </a:cubicBezTo>
                <a:cubicBezTo>
                  <a:pt x="77800" y="758990"/>
                  <a:pt x="74438" y="755542"/>
                  <a:pt x="74486" y="751332"/>
                </a:cubicBezTo>
                <a:cubicBezTo>
                  <a:pt x="74486" y="751303"/>
                  <a:pt x="74486" y="751265"/>
                  <a:pt x="74486" y="751237"/>
                </a:cubicBezTo>
                <a:cubicBezTo>
                  <a:pt x="74542" y="746979"/>
                  <a:pt x="78038" y="743569"/>
                  <a:pt x="82296" y="743616"/>
                </a:cubicBezTo>
                <a:close/>
                <a:moveTo>
                  <a:pt x="7525" y="669418"/>
                </a:moveTo>
                <a:cubicBezTo>
                  <a:pt x="11735" y="669370"/>
                  <a:pt x="15183" y="672732"/>
                  <a:pt x="15240" y="676942"/>
                </a:cubicBezTo>
                <a:cubicBezTo>
                  <a:pt x="15287" y="681152"/>
                  <a:pt x="11925" y="684600"/>
                  <a:pt x="7715" y="684658"/>
                </a:cubicBezTo>
                <a:cubicBezTo>
                  <a:pt x="7687" y="684658"/>
                  <a:pt x="7649" y="684658"/>
                  <a:pt x="7620" y="684658"/>
                </a:cubicBezTo>
                <a:cubicBezTo>
                  <a:pt x="3410" y="684658"/>
                  <a:pt x="0" y="681248"/>
                  <a:pt x="0" y="677038"/>
                </a:cubicBezTo>
                <a:cubicBezTo>
                  <a:pt x="0" y="672866"/>
                  <a:pt x="3353" y="669475"/>
                  <a:pt x="7525" y="669418"/>
                </a:cubicBezTo>
                <a:close/>
                <a:moveTo>
                  <a:pt x="528352" y="669417"/>
                </a:moveTo>
                <a:cubicBezTo>
                  <a:pt x="532561" y="669417"/>
                  <a:pt x="535972" y="672829"/>
                  <a:pt x="535972" y="677037"/>
                </a:cubicBezTo>
                <a:cubicBezTo>
                  <a:pt x="535972" y="681245"/>
                  <a:pt x="532561" y="684657"/>
                  <a:pt x="528352" y="684657"/>
                </a:cubicBezTo>
                <a:cubicBezTo>
                  <a:pt x="524144" y="684657"/>
                  <a:pt x="520732" y="681245"/>
                  <a:pt x="520732" y="677037"/>
                </a:cubicBezTo>
                <a:cubicBezTo>
                  <a:pt x="520732" y="672829"/>
                  <a:pt x="524144" y="669417"/>
                  <a:pt x="528352" y="669417"/>
                </a:cubicBezTo>
                <a:close/>
                <a:moveTo>
                  <a:pt x="453962" y="669417"/>
                </a:moveTo>
                <a:cubicBezTo>
                  <a:pt x="458172" y="669417"/>
                  <a:pt x="461582" y="672827"/>
                  <a:pt x="461582" y="677037"/>
                </a:cubicBezTo>
                <a:cubicBezTo>
                  <a:pt x="461582" y="681247"/>
                  <a:pt x="458172" y="684657"/>
                  <a:pt x="453962" y="684657"/>
                </a:cubicBezTo>
                <a:cubicBezTo>
                  <a:pt x="449752" y="684657"/>
                  <a:pt x="446342" y="681247"/>
                  <a:pt x="446342" y="677037"/>
                </a:cubicBezTo>
                <a:cubicBezTo>
                  <a:pt x="446342" y="672827"/>
                  <a:pt x="449752" y="669417"/>
                  <a:pt x="453962" y="669417"/>
                </a:cubicBezTo>
                <a:close/>
                <a:moveTo>
                  <a:pt x="379667" y="669417"/>
                </a:moveTo>
                <a:cubicBezTo>
                  <a:pt x="383877" y="669417"/>
                  <a:pt x="387287" y="672827"/>
                  <a:pt x="387287" y="677037"/>
                </a:cubicBezTo>
                <a:cubicBezTo>
                  <a:pt x="387287" y="681247"/>
                  <a:pt x="383877" y="684657"/>
                  <a:pt x="379667" y="684657"/>
                </a:cubicBezTo>
                <a:cubicBezTo>
                  <a:pt x="375457" y="684657"/>
                  <a:pt x="372047" y="681247"/>
                  <a:pt x="372047" y="677037"/>
                </a:cubicBezTo>
                <a:cubicBezTo>
                  <a:pt x="372047" y="672827"/>
                  <a:pt x="375457" y="669417"/>
                  <a:pt x="379667" y="669417"/>
                </a:cubicBezTo>
                <a:close/>
                <a:moveTo>
                  <a:pt x="305277" y="669417"/>
                </a:moveTo>
                <a:cubicBezTo>
                  <a:pt x="309485" y="669417"/>
                  <a:pt x="312897" y="672829"/>
                  <a:pt x="312897" y="677037"/>
                </a:cubicBezTo>
                <a:cubicBezTo>
                  <a:pt x="312897" y="681245"/>
                  <a:pt x="309485" y="684657"/>
                  <a:pt x="305277" y="684657"/>
                </a:cubicBezTo>
                <a:cubicBezTo>
                  <a:pt x="301068" y="684657"/>
                  <a:pt x="297657" y="681245"/>
                  <a:pt x="297657" y="677037"/>
                </a:cubicBezTo>
                <a:cubicBezTo>
                  <a:pt x="297657" y="672829"/>
                  <a:pt x="301068" y="669417"/>
                  <a:pt x="305277" y="669417"/>
                </a:cubicBezTo>
                <a:close/>
                <a:moveTo>
                  <a:pt x="230886" y="669417"/>
                </a:moveTo>
                <a:cubicBezTo>
                  <a:pt x="235096" y="669417"/>
                  <a:pt x="238506" y="672827"/>
                  <a:pt x="238506" y="677037"/>
                </a:cubicBezTo>
                <a:cubicBezTo>
                  <a:pt x="238506" y="681247"/>
                  <a:pt x="235096" y="684657"/>
                  <a:pt x="230886" y="684657"/>
                </a:cubicBezTo>
                <a:cubicBezTo>
                  <a:pt x="226676" y="684657"/>
                  <a:pt x="223266" y="681247"/>
                  <a:pt x="223266" y="677037"/>
                </a:cubicBezTo>
                <a:cubicBezTo>
                  <a:pt x="223266" y="672827"/>
                  <a:pt x="226676" y="669417"/>
                  <a:pt x="230886" y="669417"/>
                </a:cubicBezTo>
                <a:close/>
                <a:moveTo>
                  <a:pt x="156496" y="669417"/>
                </a:moveTo>
                <a:cubicBezTo>
                  <a:pt x="160704" y="669417"/>
                  <a:pt x="164116" y="672829"/>
                  <a:pt x="164116" y="677037"/>
                </a:cubicBezTo>
                <a:cubicBezTo>
                  <a:pt x="164116" y="681245"/>
                  <a:pt x="160704" y="684657"/>
                  <a:pt x="156496" y="684657"/>
                </a:cubicBezTo>
                <a:cubicBezTo>
                  <a:pt x="152287" y="684657"/>
                  <a:pt x="148876" y="681245"/>
                  <a:pt x="148876" y="677037"/>
                </a:cubicBezTo>
                <a:cubicBezTo>
                  <a:pt x="148876" y="672829"/>
                  <a:pt x="152287" y="669417"/>
                  <a:pt x="156496" y="669417"/>
                </a:cubicBezTo>
                <a:close/>
                <a:moveTo>
                  <a:pt x="82106" y="669417"/>
                </a:moveTo>
                <a:cubicBezTo>
                  <a:pt x="86314" y="669417"/>
                  <a:pt x="89726" y="672829"/>
                  <a:pt x="89726" y="677037"/>
                </a:cubicBezTo>
                <a:cubicBezTo>
                  <a:pt x="89726" y="681245"/>
                  <a:pt x="86314" y="684657"/>
                  <a:pt x="82106" y="684657"/>
                </a:cubicBezTo>
                <a:cubicBezTo>
                  <a:pt x="77898" y="684657"/>
                  <a:pt x="74486" y="681245"/>
                  <a:pt x="74486" y="677037"/>
                </a:cubicBezTo>
                <a:cubicBezTo>
                  <a:pt x="74486" y="672829"/>
                  <a:pt x="77898" y="669417"/>
                  <a:pt x="82106" y="669417"/>
                </a:cubicBezTo>
                <a:close/>
                <a:moveTo>
                  <a:pt x="7525" y="595028"/>
                </a:moveTo>
                <a:cubicBezTo>
                  <a:pt x="11735" y="594980"/>
                  <a:pt x="15183" y="598342"/>
                  <a:pt x="15240" y="602552"/>
                </a:cubicBezTo>
                <a:cubicBezTo>
                  <a:pt x="15287" y="606762"/>
                  <a:pt x="11925" y="610210"/>
                  <a:pt x="7715" y="610267"/>
                </a:cubicBezTo>
                <a:cubicBezTo>
                  <a:pt x="7687" y="610267"/>
                  <a:pt x="7649" y="610267"/>
                  <a:pt x="7620" y="610267"/>
                </a:cubicBezTo>
                <a:cubicBezTo>
                  <a:pt x="3410" y="610267"/>
                  <a:pt x="0" y="606858"/>
                  <a:pt x="0" y="602648"/>
                </a:cubicBezTo>
                <a:cubicBezTo>
                  <a:pt x="0" y="598476"/>
                  <a:pt x="3353" y="595085"/>
                  <a:pt x="7525" y="595028"/>
                </a:cubicBezTo>
                <a:close/>
                <a:moveTo>
                  <a:pt x="528352" y="595027"/>
                </a:moveTo>
                <a:cubicBezTo>
                  <a:pt x="532561" y="595027"/>
                  <a:pt x="535972" y="598439"/>
                  <a:pt x="535972" y="602647"/>
                </a:cubicBezTo>
                <a:cubicBezTo>
                  <a:pt x="535972" y="606856"/>
                  <a:pt x="532561" y="610267"/>
                  <a:pt x="528352" y="610267"/>
                </a:cubicBezTo>
                <a:cubicBezTo>
                  <a:pt x="524144" y="610267"/>
                  <a:pt x="520732" y="606856"/>
                  <a:pt x="520732" y="602647"/>
                </a:cubicBezTo>
                <a:cubicBezTo>
                  <a:pt x="520732" y="598439"/>
                  <a:pt x="524144" y="595027"/>
                  <a:pt x="528352" y="595027"/>
                </a:cubicBezTo>
                <a:close/>
                <a:moveTo>
                  <a:pt x="453962" y="595027"/>
                </a:moveTo>
                <a:cubicBezTo>
                  <a:pt x="458172" y="595027"/>
                  <a:pt x="461582" y="598437"/>
                  <a:pt x="461582" y="602647"/>
                </a:cubicBezTo>
                <a:cubicBezTo>
                  <a:pt x="461582" y="606857"/>
                  <a:pt x="458172" y="610267"/>
                  <a:pt x="453962" y="610267"/>
                </a:cubicBezTo>
                <a:cubicBezTo>
                  <a:pt x="449752" y="610267"/>
                  <a:pt x="446342" y="606857"/>
                  <a:pt x="446342" y="602647"/>
                </a:cubicBezTo>
                <a:cubicBezTo>
                  <a:pt x="446342" y="598437"/>
                  <a:pt x="449752" y="595027"/>
                  <a:pt x="453962" y="595027"/>
                </a:cubicBezTo>
                <a:close/>
                <a:moveTo>
                  <a:pt x="379667" y="595027"/>
                </a:moveTo>
                <a:cubicBezTo>
                  <a:pt x="383877" y="595027"/>
                  <a:pt x="387287" y="598437"/>
                  <a:pt x="387287" y="602647"/>
                </a:cubicBezTo>
                <a:cubicBezTo>
                  <a:pt x="387287" y="606857"/>
                  <a:pt x="383877" y="610267"/>
                  <a:pt x="379667" y="610267"/>
                </a:cubicBezTo>
                <a:cubicBezTo>
                  <a:pt x="375457" y="610267"/>
                  <a:pt x="372047" y="606857"/>
                  <a:pt x="372047" y="602647"/>
                </a:cubicBezTo>
                <a:cubicBezTo>
                  <a:pt x="372047" y="598437"/>
                  <a:pt x="375457" y="595027"/>
                  <a:pt x="379667" y="595027"/>
                </a:cubicBezTo>
                <a:close/>
                <a:moveTo>
                  <a:pt x="305277" y="595027"/>
                </a:moveTo>
                <a:cubicBezTo>
                  <a:pt x="309485" y="595027"/>
                  <a:pt x="312897" y="598439"/>
                  <a:pt x="312897" y="602647"/>
                </a:cubicBezTo>
                <a:cubicBezTo>
                  <a:pt x="312897" y="606856"/>
                  <a:pt x="309485" y="610267"/>
                  <a:pt x="305277" y="610267"/>
                </a:cubicBezTo>
                <a:cubicBezTo>
                  <a:pt x="301068" y="610267"/>
                  <a:pt x="297657" y="606856"/>
                  <a:pt x="297657" y="602647"/>
                </a:cubicBezTo>
                <a:cubicBezTo>
                  <a:pt x="297657" y="598439"/>
                  <a:pt x="301068" y="595027"/>
                  <a:pt x="305277" y="595027"/>
                </a:cubicBezTo>
                <a:close/>
                <a:moveTo>
                  <a:pt x="230886" y="595027"/>
                </a:moveTo>
                <a:cubicBezTo>
                  <a:pt x="235096" y="595027"/>
                  <a:pt x="238506" y="598437"/>
                  <a:pt x="238506" y="602647"/>
                </a:cubicBezTo>
                <a:cubicBezTo>
                  <a:pt x="238506" y="606857"/>
                  <a:pt x="235096" y="610267"/>
                  <a:pt x="230886" y="610267"/>
                </a:cubicBezTo>
                <a:cubicBezTo>
                  <a:pt x="226676" y="610267"/>
                  <a:pt x="223266" y="606857"/>
                  <a:pt x="223266" y="602647"/>
                </a:cubicBezTo>
                <a:cubicBezTo>
                  <a:pt x="223266" y="598437"/>
                  <a:pt x="226676" y="595027"/>
                  <a:pt x="230886" y="595027"/>
                </a:cubicBezTo>
                <a:close/>
                <a:moveTo>
                  <a:pt x="156496" y="595027"/>
                </a:moveTo>
                <a:cubicBezTo>
                  <a:pt x="160704" y="595027"/>
                  <a:pt x="164116" y="598439"/>
                  <a:pt x="164116" y="602647"/>
                </a:cubicBezTo>
                <a:cubicBezTo>
                  <a:pt x="164116" y="606856"/>
                  <a:pt x="160704" y="610267"/>
                  <a:pt x="156496" y="610267"/>
                </a:cubicBezTo>
                <a:cubicBezTo>
                  <a:pt x="152287" y="610267"/>
                  <a:pt x="148876" y="606856"/>
                  <a:pt x="148876" y="602647"/>
                </a:cubicBezTo>
                <a:cubicBezTo>
                  <a:pt x="148876" y="598439"/>
                  <a:pt x="152287" y="595027"/>
                  <a:pt x="156496" y="595027"/>
                </a:cubicBezTo>
                <a:close/>
                <a:moveTo>
                  <a:pt x="82106" y="595027"/>
                </a:moveTo>
                <a:cubicBezTo>
                  <a:pt x="86314" y="595027"/>
                  <a:pt x="89726" y="598439"/>
                  <a:pt x="89726" y="602647"/>
                </a:cubicBezTo>
                <a:cubicBezTo>
                  <a:pt x="89726" y="606856"/>
                  <a:pt x="86314" y="610267"/>
                  <a:pt x="82106" y="610267"/>
                </a:cubicBezTo>
                <a:cubicBezTo>
                  <a:pt x="77898" y="610267"/>
                  <a:pt x="74486" y="606856"/>
                  <a:pt x="74486" y="602647"/>
                </a:cubicBezTo>
                <a:cubicBezTo>
                  <a:pt x="74486" y="598439"/>
                  <a:pt x="77898" y="595027"/>
                  <a:pt x="82106" y="595027"/>
                </a:cubicBezTo>
                <a:close/>
                <a:moveTo>
                  <a:pt x="528352" y="520637"/>
                </a:moveTo>
                <a:cubicBezTo>
                  <a:pt x="532562" y="520637"/>
                  <a:pt x="535972" y="524047"/>
                  <a:pt x="535972" y="528257"/>
                </a:cubicBezTo>
                <a:cubicBezTo>
                  <a:pt x="535972" y="532467"/>
                  <a:pt x="532562" y="535877"/>
                  <a:pt x="528352" y="535877"/>
                </a:cubicBezTo>
                <a:cubicBezTo>
                  <a:pt x="524142" y="535877"/>
                  <a:pt x="520732" y="532467"/>
                  <a:pt x="520732" y="528257"/>
                </a:cubicBezTo>
                <a:cubicBezTo>
                  <a:pt x="520732" y="524047"/>
                  <a:pt x="524142" y="520637"/>
                  <a:pt x="528352" y="520637"/>
                </a:cubicBezTo>
                <a:close/>
                <a:moveTo>
                  <a:pt x="453962" y="520637"/>
                </a:moveTo>
                <a:cubicBezTo>
                  <a:pt x="458172" y="520637"/>
                  <a:pt x="461582" y="524047"/>
                  <a:pt x="461582" y="528257"/>
                </a:cubicBezTo>
                <a:cubicBezTo>
                  <a:pt x="461582" y="532467"/>
                  <a:pt x="458172" y="535877"/>
                  <a:pt x="453962" y="535877"/>
                </a:cubicBezTo>
                <a:cubicBezTo>
                  <a:pt x="449752" y="535877"/>
                  <a:pt x="446342" y="532467"/>
                  <a:pt x="446342" y="528257"/>
                </a:cubicBezTo>
                <a:cubicBezTo>
                  <a:pt x="446342" y="524047"/>
                  <a:pt x="449752" y="520637"/>
                  <a:pt x="453962" y="520637"/>
                </a:cubicBezTo>
                <a:close/>
                <a:moveTo>
                  <a:pt x="379667" y="520637"/>
                </a:moveTo>
                <a:cubicBezTo>
                  <a:pt x="383877" y="520637"/>
                  <a:pt x="387287" y="524047"/>
                  <a:pt x="387287" y="528257"/>
                </a:cubicBezTo>
                <a:cubicBezTo>
                  <a:pt x="387287" y="532467"/>
                  <a:pt x="383877" y="535877"/>
                  <a:pt x="379667" y="535877"/>
                </a:cubicBezTo>
                <a:cubicBezTo>
                  <a:pt x="375457" y="535877"/>
                  <a:pt x="372047" y="532467"/>
                  <a:pt x="372047" y="528257"/>
                </a:cubicBezTo>
                <a:cubicBezTo>
                  <a:pt x="372047" y="524047"/>
                  <a:pt x="375457" y="520637"/>
                  <a:pt x="379667" y="520637"/>
                </a:cubicBezTo>
                <a:close/>
                <a:moveTo>
                  <a:pt x="305277" y="520637"/>
                </a:moveTo>
                <a:cubicBezTo>
                  <a:pt x="309487" y="520637"/>
                  <a:pt x="312897" y="524047"/>
                  <a:pt x="312897" y="528257"/>
                </a:cubicBezTo>
                <a:cubicBezTo>
                  <a:pt x="312897" y="532467"/>
                  <a:pt x="309487" y="535877"/>
                  <a:pt x="305277" y="535877"/>
                </a:cubicBezTo>
                <a:cubicBezTo>
                  <a:pt x="301067" y="535877"/>
                  <a:pt x="297657" y="532467"/>
                  <a:pt x="297657" y="528257"/>
                </a:cubicBezTo>
                <a:cubicBezTo>
                  <a:pt x="297657" y="524047"/>
                  <a:pt x="301067" y="520637"/>
                  <a:pt x="305277" y="520637"/>
                </a:cubicBezTo>
                <a:close/>
                <a:moveTo>
                  <a:pt x="230886" y="520637"/>
                </a:moveTo>
                <a:cubicBezTo>
                  <a:pt x="235096" y="520637"/>
                  <a:pt x="238506" y="524047"/>
                  <a:pt x="238506" y="528257"/>
                </a:cubicBezTo>
                <a:cubicBezTo>
                  <a:pt x="238506" y="532467"/>
                  <a:pt x="235096" y="535877"/>
                  <a:pt x="230886" y="535877"/>
                </a:cubicBezTo>
                <a:cubicBezTo>
                  <a:pt x="226676" y="535877"/>
                  <a:pt x="223266" y="532467"/>
                  <a:pt x="223266" y="528257"/>
                </a:cubicBezTo>
                <a:cubicBezTo>
                  <a:pt x="223266" y="524047"/>
                  <a:pt x="226676" y="520637"/>
                  <a:pt x="230886" y="520637"/>
                </a:cubicBezTo>
                <a:close/>
                <a:moveTo>
                  <a:pt x="156496" y="520637"/>
                </a:moveTo>
                <a:cubicBezTo>
                  <a:pt x="160706" y="520637"/>
                  <a:pt x="164116" y="524047"/>
                  <a:pt x="164116" y="528257"/>
                </a:cubicBezTo>
                <a:cubicBezTo>
                  <a:pt x="164116" y="532467"/>
                  <a:pt x="160706" y="535877"/>
                  <a:pt x="156496" y="535877"/>
                </a:cubicBezTo>
                <a:cubicBezTo>
                  <a:pt x="152286" y="535877"/>
                  <a:pt x="148876" y="532467"/>
                  <a:pt x="148876" y="528257"/>
                </a:cubicBezTo>
                <a:cubicBezTo>
                  <a:pt x="148876" y="524047"/>
                  <a:pt x="152286" y="520637"/>
                  <a:pt x="156496" y="520637"/>
                </a:cubicBezTo>
                <a:close/>
                <a:moveTo>
                  <a:pt x="82106" y="520637"/>
                </a:moveTo>
                <a:cubicBezTo>
                  <a:pt x="86316" y="520637"/>
                  <a:pt x="89726" y="524047"/>
                  <a:pt x="89726" y="528257"/>
                </a:cubicBezTo>
                <a:cubicBezTo>
                  <a:pt x="89726" y="532467"/>
                  <a:pt x="86316" y="535877"/>
                  <a:pt x="82106" y="535877"/>
                </a:cubicBezTo>
                <a:cubicBezTo>
                  <a:pt x="77896" y="535877"/>
                  <a:pt x="74486" y="532467"/>
                  <a:pt x="74486" y="528257"/>
                </a:cubicBezTo>
                <a:cubicBezTo>
                  <a:pt x="74486" y="524047"/>
                  <a:pt x="77896" y="520637"/>
                  <a:pt x="82106" y="520637"/>
                </a:cubicBezTo>
                <a:close/>
                <a:moveTo>
                  <a:pt x="7525" y="520637"/>
                </a:moveTo>
                <a:cubicBezTo>
                  <a:pt x="11735" y="520589"/>
                  <a:pt x="15183" y="523951"/>
                  <a:pt x="15240" y="528161"/>
                </a:cubicBezTo>
                <a:cubicBezTo>
                  <a:pt x="15287" y="532371"/>
                  <a:pt x="11925" y="535819"/>
                  <a:pt x="7715" y="535876"/>
                </a:cubicBezTo>
                <a:cubicBezTo>
                  <a:pt x="7687" y="535876"/>
                  <a:pt x="7649" y="535876"/>
                  <a:pt x="7620" y="535876"/>
                </a:cubicBezTo>
                <a:cubicBezTo>
                  <a:pt x="3410" y="535876"/>
                  <a:pt x="0" y="532466"/>
                  <a:pt x="0" y="528256"/>
                </a:cubicBezTo>
                <a:cubicBezTo>
                  <a:pt x="0" y="524085"/>
                  <a:pt x="3353" y="520694"/>
                  <a:pt x="7525" y="520637"/>
                </a:cubicBezTo>
                <a:close/>
                <a:moveTo>
                  <a:pt x="453962" y="446247"/>
                </a:moveTo>
                <a:cubicBezTo>
                  <a:pt x="458172" y="446247"/>
                  <a:pt x="461582" y="449657"/>
                  <a:pt x="461582" y="453867"/>
                </a:cubicBezTo>
                <a:cubicBezTo>
                  <a:pt x="461582" y="458077"/>
                  <a:pt x="458172" y="461487"/>
                  <a:pt x="453962" y="461487"/>
                </a:cubicBezTo>
                <a:cubicBezTo>
                  <a:pt x="449752" y="461487"/>
                  <a:pt x="446342" y="458077"/>
                  <a:pt x="446342" y="453867"/>
                </a:cubicBezTo>
                <a:cubicBezTo>
                  <a:pt x="446342" y="449657"/>
                  <a:pt x="449752" y="446247"/>
                  <a:pt x="453962" y="446247"/>
                </a:cubicBezTo>
                <a:close/>
                <a:moveTo>
                  <a:pt x="379667" y="446247"/>
                </a:moveTo>
                <a:cubicBezTo>
                  <a:pt x="383877" y="446247"/>
                  <a:pt x="387287" y="449657"/>
                  <a:pt x="387287" y="453867"/>
                </a:cubicBezTo>
                <a:cubicBezTo>
                  <a:pt x="387287" y="458077"/>
                  <a:pt x="383877" y="461487"/>
                  <a:pt x="379667" y="461487"/>
                </a:cubicBezTo>
                <a:cubicBezTo>
                  <a:pt x="375457" y="461487"/>
                  <a:pt x="372047" y="458077"/>
                  <a:pt x="372047" y="453867"/>
                </a:cubicBezTo>
                <a:cubicBezTo>
                  <a:pt x="372047" y="449657"/>
                  <a:pt x="375457" y="446247"/>
                  <a:pt x="379667" y="446247"/>
                </a:cubicBezTo>
                <a:close/>
                <a:moveTo>
                  <a:pt x="230886" y="446247"/>
                </a:moveTo>
                <a:cubicBezTo>
                  <a:pt x="235096" y="446247"/>
                  <a:pt x="238506" y="449657"/>
                  <a:pt x="238506" y="453867"/>
                </a:cubicBezTo>
                <a:cubicBezTo>
                  <a:pt x="238506" y="458077"/>
                  <a:pt x="235096" y="461487"/>
                  <a:pt x="230886" y="461487"/>
                </a:cubicBezTo>
                <a:cubicBezTo>
                  <a:pt x="226676" y="461487"/>
                  <a:pt x="223266" y="458077"/>
                  <a:pt x="223266" y="453867"/>
                </a:cubicBezTo>
                <a:cubicBezTo>
                  <a:pt x="223266" y="449657"/>
                  <a:pt x="226676" y="446247"/>
                  <a:pt x="230886" y="446247"/>
                </a:cubicBezTo>
                <a:close/>
                <a:moveTo>
                  <a:pt x="7525" y="446247"/>
                </a:moveTo>
                <a:cubicBezTo>
                  <a:pt x="11735" y="446199"/>
                  <a:pt x="15183" y="449561"/>
                  <a:pt x="15240" y="453771"/>
                </a:cubicBezTo>
                <a:cubicBezTo>
                  <a:pt x="15287" y="457981"/>
                  <a:pt x="11925" y="461429"/>
                  <a:pt x="7715" y="461486"/>
                </a:cubicBezTo>
                <a:cubicBezTo>
                  <a:pt x="7687" y="461486"/>
                  <a:pt x="7649" y="461486"/>
                  <a:pt x="7620" y="461486"/>
                </a:cubicBezTo>
                <a:cubicBezTo>
                  <a:pt x="3410" y="461486"/>
                  <a:pt x="0" y="458076"/>
                  <a:pt x="0" y="453866"/>
                </a:cubicBezTo>
                <a:cubicBezTo>
                  <a:pt x="0" y="449695"/>
                  <a:pt x="3353" y="446304"/>
                  <a:pt x="7525" y="446247"/>
                </a:cubicBezTo>
                <a:close/>
                <a:moveTo>
                  <a:pt x="528352" y="446246"/>
                </a:moveTo>
                <a:cubicBezTo>
                  <a:pt x="532561" y="446246"/>
                  <a:pt x="535972" y="449657"/>
                  <a:pt x="535972" y="453866"/>
                </a:cubicBezTo>
                <a:cubicBezTo>
                  <a:pt x="535972" y="458074"/>
                  <a:pt x="532561" y="461486"/>
                  <a:pt x="528352" y="461486"/>
                </a:cubicBezTo>
                <a:cubicBezTo>
                  <a:pt x="524144" y="461486"/>
                  <a:pt x="520732" y="458074"/>
                  <a:pt x="520732" y="453866"/>
                </a:cubicBezTo>
                <a:cubicBezTo>
                  <a:pt x="520732" y="449657"/>
                  <a:pt x="524144" y="446246"/>
                  <a:pt x="528352" y="446246"/>
                </a:cubicBezTo>
                <a:close/>
                <a:moveTo>
                  <a:pt x="305277" y="446246"/>
                </a:moveTo>
                <a:cubicBezTo>
                  <a:pt x="309485" y="446246"/>
                  <a:pt x="312897" y="449657"/>
                  <a:pt x="312897" y="453866"/>
                </a:cubicBezTo>
                <a:cubicBezTo>
                  <a:pt x="312897" y="458074"/>
                  <a:pt x="309485" y="461486"/>
                  <a:pt x="305277" y="461486"/>
                </a:cubicBezTo>
                <a:cubicBezTo>
                  <a:pt x="301068" y="461486"/>
                  <a:pt x="297657" y="458074"/>
                  <a:pt x="297657" y="453866"/>
                </a:cubicBezTo>
                <a:cubicBezTo>
                  <a:pt x="297657" y="449657"/>
                  <a:pt x="301068" y="446246"/>
                  <a:pt x="305277" y="446246"/>
                </a:cubicBezTo>
                <a:close/>
                <a:moveTo>
                  <a:pt x="156496" y="446246"/>
                </a:moveTo>
                <a:cubicBezTo>
                  <a:pt x="160704" y="446246"/>
                  <a:pt x="164116" y="449657"/>
                  <a:pt x="164116" y="453866"/>
                </a:cubicBezTo>
                <a:cubicBezTo>
                  <a:pt x="164116" y="458074"/>
                  <a:pt x="160704" y="461486"/>
                  <a:pt x="156496" y="461486"/>
                </a:cubicBezTo>
                <a:cubicBezTo>
                  <a:pt x="152287" y="461486"/>
                  <a:pt x="148876" y="458074"/>
                  <a:pt x="148876" y="453866"/>
                </a:cubicBezTo>
                <a:cubicBezTo>
                  <a:pt x="148876" y="449657"/>
                  <a:pt x="152287" y="446246"/>
                  <a:pt x="156496" y="446246"/>
                </a:cubicBezTo>
                <a:close/>
                <a:moveTo>
                  <a:pt x="82106" y="446246"/>
                </a:moveTo>
                <a:cubicBezTo>
                  <a:pt x="86314" y="446246"/>
                  <a:pt x="89726" y="449657"/>
                  <a:pt x="89726" y="453866"/>
                </a:cubicBezTo>
                <a:cubicBezTo>
                  <a:pt x="89726" y="458074"/>
                  <a:pt x="86314" y="461486"/>
                  <a:pt x="82106" y="461486"/>
                </a:cubicBezTo>
                <a:cubicBezTo>
                  <a:pt x="77898" y="461486"/>
                  <a:pt x="74486" y="458074"/>
                  <a:pt x="74486" y="453866"/>
                </a:cubicBezTo>
                <a:cubicBezTo>
                  <a:pt x="74486" y="449657"/>
                  <a:pt x="77898" y="446246"/>
                  <a:pt x="82106" y="446246"/>
                </a:cubicBezTo>
                <a:close/>
                <a:moveTo>
                  <a:pt x="528352" y="371856"/>
                </a:moveTo>
                <a:cubicBezTo>
                  <a:pt x="532561" y="371856"/>
                  <a:pt x="535972" y="375268"/>
                  <a:pt x="535972" y="379476"/>
                </a:cubicBezTo>
                <a:cubicBezTo>
                  <a:pt x="535972" y="383684"/>
                  <a:pt x="532561" y="387096"/>
                  <a:pt x="528352" y="387096"/>
                </a:cubicBezTo>
                <a:cubicBezTo>
                  <a:pt x="524144" y="387096"/>
                  <a:pt x="520732" y="383684"/>
                  <a:pt x="520732" y="379476"/>
                </a:cubicBezTo>
                <a:cubicBezTo>
                  <a:pt x="520732" y="375268"/>
                  <a:pt x="524144" y="371856"/>
                  <a:pt x="528352" y="371856"/>
                </a:cubicBezTo>
                <a:close/>
                <a:moveTo>
                  <a:pt x="453962" y="371856"/>
                </a:moveTo>
                <a:cubicBezTo>
                  <a:pt x="458172" y="371856"/>
                  <a:pt x="461582" y="375266"/>
                  <a:pt x="461582" y="379476"/>
                </a:cubicBezTo>
                <a:cubicBezTo>
                  <a:pt x="461582" y="383686"/>
                  <a:pt x="458172" y="387096"/>
                  <a:pt x="453962" y="387096"/>
                </a:cubicBezTo>
                <a:cubicBezTo>
                  <a:pt x="449752" y="387096"/>
                  <a:pt x="446342" y="383686"/>
                  <a:pt x="446342" y="379476"/>
                </a:cubicBezTo>
                <a:cubicBezTo>
                  <a:pt x="446342" y="375266"/>
                  <a:pt x="449752" y="371856"/>
                  <a:pt x="453962" y="371856"/>
                </a:cubicBezTo>
                <a:close/>
                <a:moveTo>
                  <a:pt x="379667" y="371856"/>
                </a:moveTo>
                <a:cubicBezTo>
                  <a:pt x="383877" y="371856"/>
                  <a:pt x="387287" y="375266"/>
                  <a:pt x="387287" y="379476"/>
                </a:cubicBezTo>
                <a:cubicBezTo>
                  <a:pt x="387287" y="383686"/>
                  <a:pt x="383877" y="387096"/>
                  <a:pt x="379667" y="387096"/>
                </a:cubicBezTo>
                <a:cubicBezTo>
                  <a:pt x="375457" y="387096"/>
                  <a:pt x="372047" y="383686"/>
                  <a:pt x="372047" y="379476"/>
                </a:cubicBezTo>
                <a:cubicBezTo>
                  <a:pt x="372047" y="375266"/>
                  <a:pt x="375457" y="371856"/>
                  <a:pt x="379667" y="371856"/>
                </a:cubicBezTo>
                <a:close/>
                <a:moveTo>
                  <a:pt x="305277" y="371856"/>
                </a:moveTo>
                <a:cubicBezTo>
                  <a:pt x="309485" y="371856"/>
                  <a:pt x="312897" y="375268"/>
                  <a:pt x="312897" y="379476"/>
                </a:cubicBezTo>
                <a:cubicBezTo>
                  <a:pt x="312897" y="383684"/>
                  <a:pt x="309485" y="387096"/>
                  <a:pt x="305277" y="387096"/>
                </a:cubicBezTo>
                <a:cubicBezTo>
                  <a:pt x="301068" y="387096"/>
                  <a:pt x="297657" y="383684"/>
                  <a:pt x="297657" y="379476"/>
                </a:cubicBezTo>
                <a:cubicBezTo>
                  <a:pt x="297657" y="375268"/>
                  <a:pt x="301068" y="371856"/>
                  <a:pt x="305277" y="371856"/>
                </a:cubicBezTo>
                <a:close/>
                <a:moveTo>
                  <a:pt x="230886" y="371856"/>
                </a:moveTo>
                <a:cubicBezTo>
                  <a:pt x="235096" y="371856"/>
                  <a:pt x="238506" y="375266"/>
                  <a:pt x="238506" y="379476"/>
                </a:cubicBezTo>
                <a:cubicBezTo>
                  <a:pt x="238506" y="383686"/>
                  <a:pt x="235096" y="387096"/>
                  <a:pt x="230886" y="387096"/>
                </a:cubicBezTo>
                <a:cubicBezTo>
                  <a:pt x="226676" y="387096"/>
                  <a:pt x="223266" y="383686"/>
                  <a:pt x="223266" y="379476"/>
                </a:cubicBezTo>
                <a:cubicBezTo>
                  <a:pt x="223266" y="375266"/>
                  <a:pt x="226676" y="371856"/>
                  <a:pt x="230886" y="371856"/>
                </a:cubicBezTo>
                <a:close/>
                <a:moveTo>
                  <a:pt x="156496" y="371856"/>
                </a:moveTo>
                <a:cubicBezTo>
                  <a:pt x="160704" y="371856"/>
                  <a:pt x="164116" y="375268"/>
                  <a:pt x="164116" y="379476"/>
                </a:cubicBezTo>
                <a:cubicBezTo>
                  <a:pt x="164116" y="383684"/>
                  <a:pt x="160704" y="387096"/>
                  <a:pt x="156496" y="387096"/>
                </a:cubicBezTo>
                <a:cubicBezTo>
                  <a:pt x="152287" y="387096"/>
                  <a:pt x="148876" y="383684"/>
                  <a:pt x="148876" y="379476"/>
                </a:cubicBezTo>
                <a:cubicBezTo>
                  <a:pt x="148876" y="375268"/>
                  <a:pt x="152287" y="371856"/>
                  <a:pt x="156496" y="371856"/>
                </a:cubicBezTo>
                <a:close/>
                <a:moveTo>
                  <a:pt x="82106" y="371856"/>
                </a:moveTo>
                <a:cubicBezTo>
                  <a:pt x="86314" y="371856"/>
                  <a:pt x="89726" y="375268"/>
                  <a:pt x="89726" y="379476"/>
                </a:cubicBezTo>
                <a:cubicBezTo>
                  <a:pt x="89726" y="383684"/>
                  <a:pt x="86314" y="387096"/>
                  <a:pt x="82106" y="387096"/>
                </a:cubicBezTo>
                <a:cubicBezTo>
                  <a:pt x="77898" y="387096"/>
                  <a:pt x="74486" y="383684"/>
                  <a:pt x="74486" y="379476"/>
                </a:cubicBezTo>
                <a:cubicBezTo>
                  <a:pt x="74486" y="375268"/>
                  <a:pt x="77898" y="371856"/>
                  <a:pt x="82106" y="371856"/>
                </a:cubicBezTo>
                <a:close/>
                <a:moveTo>
                  <a:pt x="7716" y="371856"/>
                </a:moveTo>
                <a:cubicBezTo>
                  <a:pt x="11926" y="371856"/>
                  <a:pt x="15336" y="375266"/>
                  <a:pt x="15336" y="379476"/>
                </a:cubicBezTo>
                <a:cubicBezTo>
                  <a:pt x="15336" y="383686"/>
                  <a:pt x="11926" y="387096"/>
                  <a:pt x="7716" y="387096"/>
                </a:cubicBezTo>
                <a:cubicBezTo>
                  <a:pt x="3506" y="387096"/>
                  <a:pt x="96" y="383686"/>
                  <a:pt x="96" y="379476"/>
                </a:cubicBezTo>
                <a:cubicBezTo>
                  <a:pt x="96" y="375266"/>
                  <a:pt x="3506" y="371856"/>
                  <a:pt x="7716" y="371856"/>
                </a:cubicBezTo>
                <a:close/>
                <a:moveTo>
                  <a:pt x="528352" y="297466"/>
                </a:moveTo>
                <a:cubicBezTo>
                  <a:pt x="531934" y="297866"/>
                  <a:pt x="534763" y="300695"/>
                  <a:pt x="535163" y="304276"/>
                </a:cubicBezTo>
                <a:cubicBezTo>
                  <a:pt x="535639" y="308515"/>
                  <a:pt x="532591" y="312325"/>
                  <a:pt x="528352" y="312801"/>
                </a:cubicBezTo>
                <a:cubicBezTo>
                  <a:pt x="524771" y="312401"/>
                  <a:pt x="521942" y="309572"/>
                  <a:pt x="521542" y="305991"/>
                </a:cubicBezTo>
                <a:cubicBezTo>
                  <a:pt x="521066" y="301752"/>
                  <a:pt x="524114" y="297942"/>
                  <a:pt x="528352" y="297466"/>
                </a:cubicBezTo>
                <a:close/>
                <a:moveTo>
                  <a:pt x="82106" y="297466"/>
                </a:moveTo>
                <a:cubicBezTo>
                  <a:pt x="85687" y="297866"/>
                  <a:pt x="88516" y="300695"/>
                  <a:pt x="88916" y="304276"/>
                </a:cubicBezTo>
                <a:cubicBezTo>
                  <a:pt x="89392" y="308515"/>
                  <a:pt x="86344" y="312325"/>
                  <a:pt x="82106" y="312801"/>
                </a:cubicBezTo>
                <a:cubicBezTo>
                  <a:pt x="78524" y="312401"/>
                  <a:pt x="75696" y="309572"/>
                  <a:pt x="75295" y="305991"/>
                </a:cubicBezTo>
                <a:cubicBezTo>
                  <a:pt x="74819" y="301752"/>
                  <a:pt x="77867" y="297942"/>
                  <a:pt x="82106" y="297466"/>
                </a:cubicBezTo>
                <a:close/>
                <a:moveTo>
                  <a:pt x="7715" y="297371"/>
                </a:moveTo>
                <a:cubicBezTo>
                  <a:pt x="11973" y="297371"/>
                  <a:pt x="15430" y="300828"/>
                  <a:pt x="15430" y="305086"/>
                </a:cubicBezTo>
                <a:cubicBezTo>
                  <a:pt x="15430" y="309344"/>
                  <a:pt x="11973" y="312801"/>
                  <a:pt x="7715" y="312801"/>
                </a:cubicBezTo>
                <a:cubicBezTo>
                  <a:pt x="7687" y="312801"/>
                  <a:pt x="7649" y="312801"/>
                  <a:pt x="7620" y="312801"/>
                </a:cubicBezTo>
                <a:cubicBezTo>
                  <a:pt x="3410" y="312801"/>
                  <a:pt x="0" y="309391"/>
                  <a:pt x="0" y="305181"/>
                </a:cubicBezTo>
                <a:cubicBezTo>
                  <a:pt x="0" y="305153"/>
                  <a:pt x="0" y="305115"/>
                  <a:pt x="0" y="305086"/>
                </a:cubicBezTo>
                <a:cubicBezTo>
                  <a:pt x="0" y="300828"/>
                  <a:pt x="3458" y="297371"/>
                  <a:pt x="7715" y="297371"/>
                </a:cubicBezTo>
                <a:close/>
                <a:moveTo>
                  <a:pt x="454153" y="297370"/>
                </a:moveTo>
                <a:cubicBezTo>
                  <a:pt x="458410" y="297428"/>
                  <a:pt x="461820" y="300923"/>
                  <a:pt x="461772" y="305181"/>
                </a:cubicBezTo>
                <a:cubicBezTo>
                  <a:pt x="461715" y="309439"/>
                  <a:pt x="458220" y="312849"/>
                  <a:pt x="453962" y="312801"/>
                </a:cubicBezTo>
                <a:cubicBezTo>
                  <a:pt x="449752" y="312801"/>
                  <a:pt x="446342" y="309391"/>
                  <a:pt x="446342" y="305181"/>
                </a:cubicBezTo>
                <a:cubicBezTo>
                  <a:pt x="446342" y="305114"/>
                  <a:pt x="446342" y="305057"/>
                  <a:pt x="446342" y="304991"/>
                </a:cubicBezTo>
                <a:cubicBezTo>
                  <a:pt x="446390" y="300733"/>
                  <a:pt x="449895" y="297323"/>
                  <a:pt x="454153" y="297370"/>
                </a:cubicBezTo>
                <a:close/>
                <a:moveTo>
                  <a:pt x="379858" y="297370"/>
                </a:moveTo>
                <a:cubicBezTo>
                  <a:pt x="384115" y="297428"/>
                  <a:pt x="387525" y="300923"/>
                  <a:pt x="387477" y="305181"/>
                </a:cubicBezTo>
                <a:cubicBezTo>
                  <a:pt x="387420" y="309439"/>
                  <a:pt x="383925" y="312849"/>
                  <a:pt x="379667" y="312801"/>
                </a:cubicBezTo>
                <a:cubicBezTo>
                  <a:pt x="375457" y="312801"/>
                  <a:pt x="372047" y="309391"/>
                  <a:pt x="372047" y="305181"/>
                </a:cubicBezTo>
                <a:cubicBezTo>
                  <a:pt x="372047" y="305114"/>
                  <a:pt x="372047" y="305057"/>
                  <a:pt x="372047" y="304991"/>
                </a:cubicBezTo>
                <a:cubicBezTo>
                  <a:pt x="372095" y="300733"/>
                  <a:pt x="375600" y="297323"/>
                  <a:pt x="379858" y="297370"/>
                </a:cubicBezTo>
                <a:close/>
                <a:moveTo>
                  <a:pt x="305468" y="297370"/>
                </a:moveTo>
                <a:cubicBezTo>
                  <a:pt x="309725" y="297428"/>
                  <a:pt x="313135" y="300923"/>
                  <a:pt x="313087" y="305181"/>
                </a:cubicBezTo>
                <a:cubicBezTo>
                  <a:pt x="313030" y="309439"/>
                  <a:pt x="309535" y="312849"/>
                  <a:pt x="305277" y="312801"/>
                </a:cubicBezTo>
                <a:cubicBezTo>
                  <a:pt x="301067" y="312801"/>
                  <a:pt x="297657" y="309391"/>
                  <a:pt x="297657" y="305181"/>
                </a:cubicBezTo>
                <a:cubicBezTo>
                  <a:pt x="297657" y="305114"/>
                  <a:pt x="297657" y="305057"/>
                  <a:pt x="297657" y="304991"/>
                </a:cubicBezTo>
                <a:cubicBezTo>
                  <a:pt x="297705" y="300733"/>
                  <a:pt x="301210" y="297323"/>
                  <a:pt x="305468" y="297370"/>
                </a:cubicBezTo>
                <a:close/>
                <a:moveTo>
                  <a:pt x="231077" y="297370"/>
                </a:moveTo>
                <a:cubicBezTo>
                  <a:pt x="235334" y="297428"/>
                  <a:pt x="238744" y="300923"/>
                  <a:pt x="238696" y="305181"/>
                </a:cubicBezTo>
                <a:cubicBezTo>
                  <a:pt x="238639" y="309439"/>
                  <a:pt x="235144" y="312849"/>
                  <a:pt x="230886" y="312801"/>
                </a:cubicBezTo>
                <a:cubicBezTo>
                  <a:pt x="226676" y="312801"/>
                  <a:pt x="223266" y="309391"/>
                  <a:pt x="223266" y="305181"/>
                </a:cubicBezTo>
                <a:cubicBezTo>
                  <a:pt x="223266" y="305114"/>
                  <a:pt x="223266" y="305057"/>
                  <a:pt x="223266" y="304991"/>
                </a:cubicBezTo>
                <a:cubicBezTo>
                  <a:pt x="223314" y="300733"/>
                  <a:pt x="226819" y="297323"/>
                  <a:pt x="231077" y="297370"/>
                </a:cubicBezTo>
                <a:close/>
                <a:moveTo>
                  <a:pt x="156687" y="297370"/>
                </a:moveTo>
                <a:cubicBezTo>
                  <a:pt x="160944" y="297428"/>
                  <a:pt x="164354" y="300923"/>
                  <a:pt x="164306" y="305181"/>
                </a:cubicBezTo>
                <a:cubicBezTo>
                  <a:pt x="164249" y="309439"/>
                  <a:pt x="160754" y="312849"/>
                  <a:pt x="156496" y="312801"/>
                </a:cubicBezTo>
                <a:cubicBezTo>
                  <a:pt x="152286" y="312801"/>
                  <a:pt x="148876" y="309391"/>
                  <a:pt x="148876" y="305181"/>
                </a:cubicBezTo>
                <a:cubicBezTo>
                  <a:pt x="148876" y="305114"/>
                  <a:pt x="148876" y="305057"/>
                  <a:pt x="148876" y="304991"/>
                </a:cubicBezTo>
                <a:cubicBezTo>
                  <a:pt x="148933" y="300733"/>
                  <a:pt x="152429" y="297323"/>
                  <a:pt x="156687" y="297370"/>
                </a:cubicBezTo>
                <a:close/>
                <a:moveTo>
                  <a:pt x="528352" y="223171"/>
                </a:moveTo>
                <a:cubicBezTo>
                  <a:pt x="532561" y="223171"/>
                  <a:pt x="535972" y="226583"/>
                  <a:pt x="535972" y="230791"/>
                </a:cubicBezTo>
                <a:cubicBezTo>
                  <a:pt x="535972" y="234999"/>
                  <a:pt x="532561" y="238411"/>
                  <a:pt x="528352" y="238411"/>
                </a:cubicBezTo>
                <a:cubicBezTo>
                  <a:pt x="524144" y="238411"/>
                  <a:pt x="520732" y="234999"/>
                  <a:pt x="520732" y="230791"/>
                </a:cubicBezTo>
                <a:cubicBezTo>
                  <a:pt x="520732" y="226583"/>
                  <a:pt x="524144" y="223171"/>
                  <a:pt x="528352" y="223171"/>
                </a:cubicBezTo>
                <a:close/>
                <a:moveTo>
                  <a:pt x="453962" y="223171"/>
                </a:moveTo>
                <a:cubicBezTo>
                  <a:pt x="458172" y="223171"/>
                  <a:pt x="461582" y="226581"/>
                  <a:pt x="461582" y="230791"/>
                </a:cubicBezTo>
                <a:cubicBezTo>
                  <a:pt x="461582" y="235001"/>
                  <a:pt x="458172" y="238411"/>
                  <a:pt x="453962" y="238411"/>
                </a:cubicBezTo>
                <a:cubicBezTo>
                  <a:pt x="449752" y="238411"/>
                  <a:pt x="446342" y="235001"/>
                  <a:pt x="446342" y="230791"/>
                </a:cubicBezTo>
                <a:cubicBezTo>
                  <a:pt x="446342" y="226581"/>
                  <a:pt x="449752" y="223171"/>
                  <a:pt x="453962" y="223171"/>
                </a:cubicBezTo>
                <a:close/>
                <a:moveTo>
                  <a:pt x="379667" y="223171"/>
                </a:moveTo>
                <a:cubicBezTo>
                  <a:pt x="383877" y="223171"/>
                  <a:pt x="387287" y="226581"/>
                  <a:pt x="387287" y="230791"/>
                </a:cubicBezTo>
                <a:cubicBezTo>
                  <a:pt x="387287" y="235001"/>
                  <a:pt x="383877" y="238411"/>
                  <a:pt x="379667" y="238411"/>
                </a:cubicBezTo>
                <a:cubicBezTo>
                  <a:pt x="375457" y="238411"/>
                  <a:pt x="372047" y="235001"/>
                  <a:pt x="372047" y="230791"/>
                </a:cubicBezTo>
                <a:cubicBezTo>
                  <a:pt x="372047" y="226581"/>
                  <a:pt x="375457" y="223171"/>
                  <a:pt x="379667" y="223171"/>
                </a:cubicBezTo>
                <a:close/>
                <a:moveTo>
                  <a:pt x="305277" y="223171"/>
                </a:moveTo>
                <a:cubicBezTo>
                  <a:pt x="309485" y="223171"/>
                  <a:pt x="312897" y="226583"/>
                  <a:pt x="312897" y="230791"/>
                </a:cubicBezTo>
                <a:cubicBezTo>
                  <a:pt x="312897" y="234999"/>
                  <a:pt x="309485" y="238411"/>
                  <a:pt x="305277" y="238411"/>
                </a:cubicBezTo>
                <a:cubicBezTo>
                  <a:pt x="301068" y="238411"/>
                  <a:pt x="297657" y="234999"/>
                  <a:pt x="297657" y="230791"/>
                </a:cubicBezTo>
                <a:cubicBezTo>
                  <a:pt x="297657" y="226583"/>
                  <a:pt x="301068" y="223171"/>
                  <a:pt x="305277" y="223171"/>
                </a:cubicBezTo>
                <a:close/>
                <a:moveTo>
                  <a:pt x="230886" y="223171"/>
                </a:moveTo>
                <a:cubicBezTo>
                  <a:pt x="235096" y="223171"/>
                  <a:pt x="238506" y="226581"/>
                  <a:pt x="238506" y="230791"/>
                </a:cubicBezTo>
                <a:cubicBezTo>
                  <a:pt x="238506" y="235001"/>
                  <a:pt x="235096" y="238411"/>
                  <a:pt x="230886" y="238411"/>
                </a:cubicBezTo>
                <a:cubicBezTo>
                  <a:pt x="226676" y="238411"/>
                  <a:pt x="223266" y="235001"/>
                  <a:pt x="223266" y="230791"/>
                </a:cubicBezTo>
                <a:cubicBezTo>
                  <a:pt x="223266" y="226581"/>
                  <a:pt x="226676" y="223171"/>
                  <a:pt x="230886" y="223171"/>
                </a:cubicBezTo>
                <a:close/>
                <a:moveTo>
                  <a:pt x="156496" y="223171"/>
                </a:moveTo>
                <a:cubicBezTo>
                  <a:pt x="160704" y="223171"/>
                  <a:pt x="164116" y="226583"/>
                  <a:pt x="164116" y="230791"/>
                </a:cubicBezTo>
                <a:cubicBezTo>
                  <a:pt x="164116" y="234999"/>
                  <a:pt x="160704" y="238411"/>
                  <a:pt x="156496" y="238411"/>
                </a:cubicBezTo>
                <a:cubicBezTo>
                  <a:pt x="152287" y="238411"/>
                  <a:pt x="148876" y="234999"/>
                  <a:pt x="148876" y="230791"/>
                </a:cubicBezTo>
                <a:cubicBezTo>
                  <a:pt x="148876" y="226583"/>
                  <a:pt x="152287" y="223171"/>
                  <a:pt x="156496" y="223171"/>
                </a:cubicBezTo>
                <a:close/>
                <a:moveTo>
                  <a:pt x="82106" y="223171"/>
                </a:moveTo>
                <a:cubicBezTo>
                  <a:pt x="86314" y="223171"/>
                  <a:pt x="89726" y="226583"/>
                  <a:pt x="89726" y="230791"/>
                </a:cubicBezTo>
                <a:cubicBezTo>
                  <a:pt x="89726" y="234999"/>
                  <a:pt x="86314" y="238411"/>
                  <a:pt x="82106" y="238411"/>
                </a:cubicBezTo>
                <a:cubicBezTo>
                  <a:pt x="77898" y="238411"/>
                  <a:pt x="74486" y="234999"/>
                  <a:pt x="74486" y="230791"/>
                </a:cubicBezTo>
                <a:cubicBezTo>
                  <a:pt x="74486" y="226583"/>
                  <a:pt x="77898" y="223171"/>
                  <a:pt x="82106" y="223171"/>
                </a:cubicBezTo>
                <a:close/>
                <a:moveTo>
                  <a:pt x="7525" y="223170"/>
                </a:moveTo>
                <a:cubicBezTo>
                  <a:pt x="11735" y="223123"/>
                  <a:pt x="15183" y="226485"/>
                  <a:pt x="15240" y="230695"/>
                </a:cubicBezTo>
                <a:cubicBezTo>
                  <a:pt x="15287" y="234905"/>
                  <a:pt x="11925" y="238353"/>
                  <a:pt x="7715" y="238411"/>
                </a:cubicBezTo>
                <a:cubicBezTo>
                  <a:pt x="7687" y="238411"/>
                  <a:pt x="7649" y="238411"/>
                  <a:pt x="7620" y="238411"/>
                </a:cubicBezTo>
                <a:cubicBezTo>
                  <a:pt x="3410" y="238411"/>
                  <a:pt x="0" y="235001"/>
                  <a:pt x="0" y="230791"/>
                </a:cubicBezTo>
                <a:cubicBezTo>
                  <a:pt x="0" y="226619"/>
                  <a:pt x="3353" y="223228"/>
                  <a:pt x="7525" y="223170"/>
                </a:cubicBezTo>
                <a:close/>
                <a:moveTo>
                  <a:pt x="528352" y="148781"/>
                </a:moveTo>
                <a:cubicBezTo>
                  <a:pt x="532561" y="148781"/>
                  <a:pt x="535972" y="152193"/>
                  <a:pt x="535972" y="156401"/>
                </a:cubicBezTo>
                <a:cubicBezTo>
                  <a:pt x="535972" y="160609"/>
                  <a:pt x="532561" y="164021"/>
                  <a:pt x="528352" y="164021"/>
                </a:cubicBezTo>
                <a:cubicBezTo>
                  <a:pt x="524144" y="164021"/>
                  <a:pt x="520732" y="160609"/>
                  <a:pt x="520732" y="156401"/>
                </a:cubicBezTo>
                <a:cubicBezTo>
                  <a:pt x="520732" y="152193"/>
                  <a:pt x="524144" y="148781"/>
                  <a:pt x="528352" y="148781"/>
                </a:cubicBezTo>
                <a:close/>
                <a:moveTo>
                  <a:pt x="453962" y="148781"/>
                </a:moveTo>
                <a:cubicBezTo>
                  <a:pt x="458172" y="148781"/>
                  <a:pt x="461582" y="152191"/>
                  <a:pt x="461582" y="156401"/>
                </a:cubicBezTo>
                <a:cubicBezTo>
                  <a:pt x="461582" y="160611"/>
                  <a:pt x="458172" y="164021"/>
                  <a:pt x="453962" y="164021"/>
                </a:cubicBezTo>
                <a:cubicBezTo>
                  <a:pt x="449752" y="164021"/>
                  <a:pt x="446342" y="160611"/>
                  <a:pt x="446342" y="156401"/>
                </a:cubicBezTo>
                <a:cubicBezTo>
                  <a:pt x="446342" y="152191"/>
                  <a:pt x="449752" y="148781"/>
                  <a:pt x="453962" y="148781"/>
                </a:cubicBezTo>
                <a:close/>
                <a:moveTo>
                  <a:pt x="379667" y="148781"/>
                </a:moveTo>
                <a:cubicBezTo>
                  <a:pt x="383877" y="148781"/>
                  <a:pt x="387287" y="152191"/>
                  <a:pt x="387287" y="156401"/>
                </a:cubicBezTo>
                <a:cubicBezTo>
                  <a:pt x="387287" y="160611"/>
                  <a:pt x="383877" y="164021"/>
                  <a:pt x="379667" y="164021"/>
                </a:cubicBezTo>
                <a:cubicBezTo>
                  <a:pt x="375457" y="164021"/>
                  <a:pt x="372047" y="160611"/>
                  <a:pt x="372047" y="156401"/>
                </a:cubicBezTo>
                <a:cubicBezTo>
                  <a:pt x="372047" y="152191"/>
                  <a:pt x="375457" y="148781"/>
                  <a:pt x="379667" y="148781"/>
                </a:cubicBezTo>
                <a:close/>
                <a:moveTo>
                  <a:pt x="305277" y="148781"/>
                </a:moveTo>
                <a:cubicBezTo>
                  <a:pt x="309485" y="148781"/>
                  <a:pt x="312897" y="152193"/>
                  <a:pt x="312897" y="156401"/>
                </a:cubicBezTo>
                <a:cubicBezTo>
                  <a:pt x="312897" y="160609"/>
                  <a:pt x="309485" y="164021"/>
                  <a:pt x="305277" y="164021"/>
                </a:cubicBezTo>
                <a:cubicBezTo>
                  <a:pt x="301068" y="164021"/>
                  <a:pt x="297657" y="160609"/>
                  <a:pt x="297657" y="156401"/>
                </a:cubicBezTo>
                <a:cubicBezTo>
                  <a:pt x="297657" y="152193"/>
                  <a:pt x="301068" y="148781"/>
                  <a:pt x="305277" y="148781"/>
                </a:cubicBezTo>
                <a:close/>
                <a:moveTo>
                  <a:pt x="230886" y="148781"/>
                </a:moveTo>
                <a:cubicBezTo>
                  <a:pt x="235096" y="148781"/>
                  <a:pt x="238506" y="152191"/>
                  <a:pt x="238506" y="156401"/>
                </a:cubicBezTo>
                <a:cubicBezTo>
                  <a:pt x="238506" y="160611"/>
                  <a:pt x="235096" y="164021"/>
                  <a:pt x="230886" y="164021"/>
                </a:cubicBezTo>
                <a:cubicBezTo>
                  <a:pt x="226676" y="164021"/>
                  <a:pt x="223266" y="160611"/>
                  <a:pt x="223266" y="156401"/>
                </a:cubicBezTo>
                <a:cubicBezTo>
                  <a:pt x="223266" y="152191"/>
                  <a:pt x="226676" y="148781"/>
                  <a:pt x="230886" y="148781"/>
                </a:cubicBezTo>
                <a:close/>
                <a:moveTo>
                  <a:pt x="156496" y="148781"/>
                </a:moveTo>
                <a:cubicBezTo>
                  <a:pt x="160704" y="148781"/>
                  <a:pt x="164116" y="152193"/>
                  <a:pt x="164116" y="156401"/>
                </a:cubicBezTo>
                <a:cubicBezTo>
                  <a:pt x="164116" y="160609"/>
                  <a:pt x="160704" y="164021"/>
                  <a:pt x="156496" y="164021"/>
                </a:cubicBezTo>
                <a:cubicBezTo>
                  <a:pt x="152287" y="164021"/>
                  <a:pt x="148876" y="160609"/>
                  <a:pt x="148876" y="156401"/>
                </a:cubicBezTo>
                <a:cubicBezTo>
                  <a:pt x="148876" y="152193"/>
                  <a:pt x="152287" y="148781"/>
                  <a:pt x="156496" y="148781"/>
                </a:cubicBezTo>
                <a:close/>
                <a:moveTo>
                  <a:pt x="82106" y="148781"/>
                </a:moveTo>
                <a:cubicBezTo>
                  <a:pt x="86314" y="148781"/>
                  <a:pt x="89726" y="152193"/>
                  <a:pt x="89726" y="156401"/>
                </a:cubicBezTo>
                <a:cubicBezTo>
                  <a:pt x="89726" y="160609"/>
                  <a:pt x="86314" y="164021"/>
                  <a:pt x="82106" y="164021"/>
                </a:cubicBezTo>
                <a:cubicBezTo>
                  <a:pt x="77898" y="164021"/>
                  <a:pt x="74486" y="160609"/>
                  <a:pt x="74486" y="156401"/>
                </a:cubicBezTo>
                <a:cubicBezTo>
                  <a:pt x="74486" y="152193"/>
                  <a:pt x="77898" y="148781"/>
                  <a:pt x="82106" y="148781"/>
                </a:cubicBezTo>
                <a:close/>
                <a:moveTo>
                  <a:pt x="7525" y="148780"/>
                </a:moveTo>
                <a:cubicBezTo>
                  <a:pt x="11735" y="148733"/>
                  <a:pt x="15183" y="152095"/>
                  <a:pt x="15240" y="156305"/>
                </a:cubicBezTo>
                <a:cubicBezTo>
                  <a:pt x="15287" y="160515"/>
                  <a:pt x="11925" y="163963"/>
                  <a:pt x="7715" y="164021"/>
                </a:cubicBezTo>
                <a:cubicBezTo>
                  <a:pt x="7687" y="164021"/>
                  <a:pt x="7649" y="164021"/>
                  <a:pt x="7620" y="164021"/>
                </a:cubicBezTo>
                <a:cubicBezTo>
                  <a:pt x="3410" y="164021"/>
                  <a:pt x="0" y="160611"/>
                  <a:pt x="0" y="156401"/>
                </a:cubicBezTo>
                <a:cubicBezTo>
                  <a:pt x="0" y="152229"/>
                  <a:pt x="3353" y="148838"/>
                  <a:pt x="7525" y="148780"/>
                </a:cubicBezTo>
                <a:close/>
                <a:moveTo>
                  <a:pt x="7525" y="74391"/>
                </a:moveTo>
                <a:cubicBezTo>
                  <a:pt x="11735" y="74343"/>
                  <a:pt x="15183" y="77705"/>
                  <a:pt x="15240" y="81915"/>
                </a:cubicBezTo>
                <a:cubicBezTo>
                  <a:pt x="15287" y="86125"/>
                  <a:pt x="11925" y="89573"/>
                  <a:pt x="7715" y="89631"/>
                </a:cubicBezTo>
                <a:cubicBezTo>
                  <a:pt x="7687" y="89631"/>
                  <a:pt x="7649" y="89631"/>
                  <a:pt x="7620" y="89631"/>
                </a:cubicBezTo>
                <a:cubicBezTo>
                  <a:pt x="3410" y="89631"/>
                  <a:pt x="0" y="86221"/>
                  <a:pt x="0" y="82011"/>
                </a:cubicBezTo>
                <a:cubicBezTo>
                  <a:pt x="0" y="77839"/>
                  <a:pt x="3353" y="74448"/>
                  <a:pt x="7525" y="74391"/>
                </a:cubicBezTo>
                <a:close/>
                <a:moveTo>
                  <a:pt x="528352" y="74390"/>
                </a:moveTo>
                <a:cubicBezTo>
                  <a:pt x="532562" y="74390"/>
                  <a:pt x="535972" y="77800"/>
                  <a:pt x="535972" y="82010"/>
                </a:cubicBezTo>
                <a:cubicBezTo>
                  <a:pt x="535972" y="86220"/>
                  <a:pt x="532562" y="89630"/>
                  <a:pt x="528352" y="89630"/>
                </a:cubicBezTo>
                <a:cubicBezTo>
                  <a:pt x="524142" y="89630"/>
                  <a:pt x="520732" y="86220"/>
                  <a:pt x="520732" y="82010"/>
                </a:cubicBezTo>
                <a:cubicBezTo>
                  <a:pt x="520732" y="77800"/>
                  <a:pt x="524142" y="74390"/>
                  <a:pt x="528352" y="74390"/>
                </a:cubicBezTo>
                <a:close/>
                <a:moveTo>
                  <a:pt x="453962" y="74390"/>
                </a:moveTo>
                <a:cubicBezTo>
                  <a:pt x="458172" y="74390"/>
                  <a:pt x="461582" y="77800"/>
                  <a:pt x="461582" y="82010"/>
                </a:cubicBezTo>
                <a:cubicBezTo>
                  <a:pt x="461582" y="86220"/>
                  <a:pt x="458172" y="89630"/>
                  <a:pt x="453962" y="89630"/>
                </a:cubicBezTo>
                <a:cubicBezTo>
                  <a:pt x="449752" y="89630"/>
                  <a:pt x="446342" y="86220"/>
                  <a:pt x="446342" y="82010"/>
                </a:cubicBezTo>
                <a:cubicBezTo>
                  <a:pt x="446342" y="77800"/>
                  <a:pt x="449752" y="74390"/>
                  <a:pt x="453962" y="74390"/>
                </a:cubicBezTo>
                <a:close/>
                <a:moveTo>
                  <a:pt x="379667" y="74390"/>
                </a:moveTo>
                <a:cubicBezTo>
                  <a:pt x="383877" y="74390"/>
                  <a:pt x="387287" y="77800"/>
                  <a:pt x="387287" y="82010"/>
                </a:cubicBezTo>
                <a:cubicBezTo>
                  <a:pt x="387287" y="86220"/>
                  <a:pt x="383877" y="89630"/>
                  <a:pt x="379667" y="89630"/>
                </a:cubicBezTo>
                <a:cubicBezTo>
                  <a:pt x="375457" y="89630"/>
                  <a:pt x="372047" y="86220"/>
                  <a:pt x="372047" y="82010"/>
                </a:cubicBezTo>
                <a:cubicBezTo>
                  <a:pt x="372047" y="77800"/>
                  <a:pt x="375457" y="74390"/>
                  <a:pt x="379667" y="74390"/>
                </a:cubicBezTo>
                <a:close/>
                <a:moveTo>
                  <a:pt x="305277" y="74390"/>
                </a:moveTo>
                <a:cubicBezTo>
                  <a:pt x="309487" y="74390"/>
                  <a:pt x="312897" y="77800"/>
                  <a:pt x="312897" y="82010"/>
                </a:cubicBezTo>
                <a:cubicBezTo>
                  <a:pt x="312897" y="86220"/>
                  <a:pt x="309487" y="89630"/>
                  <a:pt x="305277" y="89630"/>
                </a:cubicBezTo>
                <a:cubicBezTo>
                  <a:pt x="301067" y="89630"/>
                  <a:pt x="297657" y="86220"/>
                  <a:pt x="297657" y="82010"/>
                </a:cubicBezTo>
                <a:cubicBezTo>
                  <a:pt x="297657" y="77800"/>
                  <a:pt x="301067" y="74390"/>
                  <a:pt x="305277" y="74390"/>
                </a:cubicBezTo>
                <a:close/>
                <a:moveTo>
                  <a:pt x="230886" y="74390"/>
                </a:moveTo>
                <a:cubicBezTo>
                  <a:pt x="235096" y="74390"/>
                  <a:pt x="238506" y="77800"/>
                  <a:pt x="238506" y="82010"/>
                </a:cubicBezTo>
                <a:cubicBezTo>
                  <a:pt x="238506" y="86220"/>
                  <a:pt x="235096" y="89630"/>
                  <a:pt x="230886" y="89630"/>
                </a:cubicBezTo>
                <a:cubicBezTo>
                  <a:pt x="226676" y="89630"/>
                  <a:pt x="223266" y="86220"/>
                  <a:pt x="223266" y="82010"/>
                </a:cubicBezTo>
                <a:cubicBezTo>
                  <a:pt x="223266" y="77800"/>
                  <a:pt x="226676" y="74390"/>
                  <a:pt x="230886" y="74390"/>
                </a:cubicBezTo>
                <a:close/>
                <a:moveTo>
                  <a:pt x="156496" y="74390"/>
                </a:moveTo>
                <a:cubicBezTo>
                  <a:pt x="160706" y="74390"/>
                  <a:pt x="164116" y="77800"/>
                  <a:pt x="164116" y="82010"/>
                </a:cubicBezTo>
                <a:cubicBezTo>
                  <a:pt x="164116" y="86220"/>
                  <a:pt x="160706" y="89630"/>
                  <a:pt x="156496" y="89630"/>
                </a:cubicBezTo>
                <a:cubicBezTo>
                  <a:pt x="152286" y="89630"/>
                  <a:pt x="148876" y="86220"/>
                  <a:pt x="148876" y="82010"/>
                </a:cubicBezTo>
                <a:cubicBezTo>
                  <a:pt x="148876" y="77800"/>
                  <a:pt x="152286" y="74390"/>
                  <a:pt x="156496" y="74390"/>
                </a:cubicBezTo>
                <a:close/>
                <a:moveTo>
                  <a:pt x="82106" y="74390"/>
                </a:moveTo>
                <a:cubicBezTo>
                  <a:pt x="86316" y="74390"/>
                  <a:pt x="89726" y="77800"/>
                  <a:pt x="89726" y="82010"/>
                </a:cubicBezTo>
                <a:cubicBezTo>
                  <a:pt x="89726" y="86220"/>
                  <a:pt x="86316" y="89630"/>
                  <a:pt x="82106" y="89630"/>
                </a:cubicBezTo>
                <a:cubicBezTo>
                  <a:pt x="77896" y="89630"/>
                  <a:pt x="74486" y="86220"/>
                  <a:pt x="74486" y="82010"/>
                </a:cubicBezTo>
                <a:cubicBezTo>
                  <a:pt x="74486" y="77800"/>
                  <a:pt x="77896" y="74390"/>
                  <a:pt x="82106" y="74390"/>
                </a:cubicBezTo>
                <a:close/>
                <a:moveTo>
                  <a:pt x="7525" y="1"/>
                </a:moveTo>
                <a:cubicBezTo>
                  <a:pt x="11735" y="-47"/>
                  <a:pt x="15183" y="3315"/>
                  <a:pt x="15240" y="7525"/>
                </a:cubicBezTo>
                <a:cubicBezTo>
                  <a:pt x="15287" y="11735"/>
                  <a:pt x="11925" y="15183"/>
                  <a:pt x="7715" y="15240"/>
                </a:cubicBezTo>
                <a:cubicBezTo>
                  <a:pt x="7687" y="15240"/>
                  <a:pt x="7649" y="15240"/>
                  <a:pt x="7620" y="15240"/>
                </a:cubicBezTo>
                <a:cubicBezTo>
                  <a:pt x="3410" y="15240"/>
                  <a:pt x="0" y="11831"/>
                  <a:pt x="0" y="7620"/>
                </a:cubicBezTo>
                <a:cubicBezTo>
                  <a:pt x="0" y="3449"/>
                  <a:pt x="3353" y="58"/>
                  <a:pt x="7525" y="1"/>
                </a:cubicBezTo>
                <a:close/>
                <a:moveTo>
                  <a:pt x="528352" y="0"/>
                </a:moveTo>
                <a:cubicBezTo>
                  <a:pt x="532561" y="0"/>
                  <a:pt x="535972" y="3412"/>
                  <a:pt x="535972" y="7620"/>
                </a:cubicBezTo>
                <a:cubicBezTo>
                  <a:pt x="535972" y="11828"/>
                  <a:pt x="532561" y="15240"/>
                  <a:pt x="528352" y="15240"/>
                </a:cubicBezTo>
                <a:cubicBezTo>
                  <a:pt x="524144" y="15240"/>
                  <a:pt x="520732" y="11828"/>
                  <a:pt x="520732" y="7620"/>
                </a:cubicBezTo>
                <a:cubicBezTo>
                  <a:pt x="520732" y="3412"/>
                  <a:pt x="524144" y="0"/>
                  <a:pt x="528352" y="0"/>
                </a:cubicBezTo>
                <a:close/>
                <a:moveTo>
                  <a:pt x="453962" y="0"/>
                </a:moveTo>
                <a:cubicBezTo>
                  <a:pt x="458172" y="0"/>
                  <a:pt x="461582" y="3410"/>
                  <a:pt x="461582" y="7620"/>
                </a:cubicBezTo>
                <a:cubicBezTo>
                  <a:pt x="461582" y="11830"/>
                  <a:pt x="458172" y="15240"/>
                  <a:pt x="453962" y="15240"/>
                </a:cubicBezTo>
                <a:cubicBezTo>
                  <a:pt x="449752" y="15240"/>
                  <a:pt x="446342" y="11830"/>
                  <a:pt x="446342" y="7620"/>
                </a:cubicBezTo>
                <a:cubicBezTo>
                  <a:pt x="446342" y="3410"/>
                  <a:pt x="449752" y="0"/>
                  <a:pt x="453962" y="0"/>
                </a:cubicBezTo>
                <a:close/>
                <a:moveTo>
                  <a:pt x="379667" y="0"/>
                </a:moveTo>
                <a:cubicBezTo>
                  <a:pt x="383877" y="0"/>
                  <a:pt x="387287" y="3410"/>
                  <a:pt x="387287" y="7620"/>
                </a:cubicBezTo>
                <a:cubicBezTo>
                  <a:pt x="387287" y="11830"/>
                  <a:pt x="383877" y="15240"/>
                  <a:pt x="379667" y="15240"/>
                </a:cubicBezTo>
                <a:cubicBezTo>
                  <a:pt x="375457" y="15240"/>
                  <a:pt x="372047" y="11830"/>
                  <a:pt x="372047" y="7620"/>
                </a:cubicBezTo>
                <a:cubicBezTo>
                  <a:pt x="372047" y="3410"/>
                  <a:pt x="375457" y="0"/>
                  <a:pt x="379667" y="0"/>
                </a:cubicBezTo>
                <a:close/>
                <a:moveTo>
                  <a:pt x="305277" y="0"/>
                </a:moveTo>
                <a:cubicBezTo>
                  <a:pt x="309485" y="0"/>
                  <a:pt x="312897" y="3412"/>
                  <a:pt x="312897" y="7620"/>
                </a:cubicBezTo>
                <a:cubicBezTo>
                  <a:pt x="312897" y="11828"/>
                  <a:pt x="309485" y="15240"/>
                  <a:pt x="305277" y="15240"/>
                </a:cubicBezTo>
                <a:cubicBezTo>
                  <a:pt x="301068" y="15240"/>
                  <a:pt x="297657" y="11828"/>
                  <a:pt x="297657" y="7620"/>
                </a:cubicBezTo>
                <a:cubicBezTo>
                  <a:pt x="297657" y="3412"/>
                  <a:pt x="301068" y="0"/>
                  <a:pt x="305277" y="0"/>
                </a:cubicBezTo>
                <a:close/>
                <a:moveTo>
                  <a:pt x="230886" y="0"/>
                </a:moveTo>
                <a:cubicBezTo>
                  <a:pt x="235096" y="0"/>
                  <a:pt x="238506" y="3410"/>
                  <a:pt x="238506" y="7620"/>
                </a:cubicBezTo>
                <a:cubicBezTo>
                  <a:pt x="238506" y="11830"/>
                  <a:pt x="235096" y="15240"/>
                  <a:pt x="230886" y="15240"/>
                </a:cubicBezTo>
                <a:cubicBezTo>
                  <a:pt x="226676" y="15240"/>
                  <a:pt x="223266" y="11830"/>
                  <a:pt x="223266" y="7620"/>
                </a:cubicBezTo>
                <a:cubicBezTo>
                  <a:pt x="223266" y="3410"/>
                  <a:pt x="226676" y="0"/>
                  <a:pt x="230886" y="0"/>
                </a:cubicBezTo>
                <a:close/>
                <a:moveTo>
                  <a:pt x="156496" y="0"/>
                </a:moveTo>
                <a:cubicBezTo>
                  <a:pt x="160704" y="0"/>
                  <a:pt x="164116" y="3412"/>
                  <a:pt x="164116" y="7620"/>
                </a:cubicBezTo>
                <a:cubicBezTo>
                  <a:pt x="164116" y="11828"/>
                  <a:pt x="160704" y="15240"/>
                  <a:pt x="156496" y="15240"/>
                </a:cubicBezTo>
                <a:cubicBezTo>
                  <a:pt x="152287" y="15240"/>
                  <a:pt x="148876" y="11828"/>
                  <a:pt x="148876" y="7620"/>
                </a:cubicBezTo>
                <a:cubicBezTo>
                  <a:pt x="148876" y="3412"/>
                  <a:pt x="152287" y="0"/>
                  <a:pt x="156496" y="0"/>
                </a:cubicBezTo>
                <a:close/>
                <a:moveTo>
                  <a:pt x="82106" y="0"/>
                </a:moveTo>
                <a:cubicBezTo>
                  <a:pt x="86314" y="0"/>
                  <a:pt x="89726" y="3412"/>
                  <a:pt x="89726" y="7620"/>
                </a:cubicBezTo>
                <a:cubicBezTo>
                  <a:pt x="89726" y="11828"/>
                  <a:pt x="86314" y="15240"/>
                  <a:pt x="82106" y="15240"/>
                </a:cubicBezTo>
                <a:cubicBezTo>
                  <a:pt x="77898" y="15240"/>
                  <a:pt x="74486" y="11828"/>
                  <a:pt x="74486" y="7620"/>
                </a:cubicBezTo>
                <a:cubicBezTo>
                  <a:pt x="74486" y="3412"/>
                  <a:pt x="77898" y="0"/>
                  <a:pt x="82106" y="0"/>
                </a:cubicBez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89" name="Google Shape;689;p27"/>
          <p:cNvSpPr/>
          <p:nvPr/>
        </p:nvSpPr>
        <p:spPr>
          <a:xfrm>
            <a:off x="5615962" y="684122"/>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701" name="Google Shape;701;p27"/>
          <p:cNvSpPr/>
          <p:nvPr/>
        </p:nvSpPr>
        <p:spPr>
          <a:xfrm>
            <a:off x="2354909" y="-1696866"/>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998CCCE9-CBBD-EEF9-3B6E-9C77C3A40E50}"/>
              </a:ext>
            </a:extLst>
          </p:cNvPr>
          <p:cNvSpPr txBox="1"/>
          <p:nvPr/>
        </p:nvSpPr>
        <p:spPr>
          <a:xfrm>
            <a:off x="670442" y="1216368"/>
            <a:ext cx="4845430" cy="1569660"/>
          </a:xfrm>
          <a:prstGeom prst="rect">
            <a:avLst/>
          </a:prstGeom>
          <a:noFill/>
        </p:spPr>
        <p:txBody>
          <a:bodyPr wrap="square" rtlCol="0">
            <a:spAutoFit/>
          </a:bodyPr>
          <a:lstStyle/>
          <a:p>
            <a:r>
              <a:rPr lang="en-US" sz="6000" dirty="0">
                <a:solidFill>
                  <a:schemeClr val="accent4"/>
                </a:solidFill>
                <a:latin typeface="Bebas Neue" panose="020B0000000000000000" pitchFamily="34" charset="0"/>
                <a:cs typeface="Poppins" pitchFamily="2" charset="77"/>
              </a:rPr>
              <a:t>Machine learning </a:t>
            </a:r>
            <a:r>
              <a:rPr lang="en-ID" sz="3600" dirty="0">
                <a:solidFill>
                  <a:schemeClr val="bg1"/>
                </a:solidFill>
                <a:latin typeface="Bebas Neue" panose="020B0000000000000000" pitchFamily="34" charset="0"/>
                <a:cs typeface="Poppins" pitchFamily="2" charset="77"/>
              </a:rPr>
              <a:t>Decision </a:t>
            </a:r>
            <a:r>
              <a:rPr lang="en-ID" sz="3600" dirty="0">
                <a:solidFill>
                  <a:schemeClr val="accent4"/>
                </a:solidFill>
                <a:latin typeface="Bebas Neue" panose="020B0000000000000000" pitchFamily="34" charset="0"/>
                <a:cs typeface="Poppins" pitchFamily="2" charset="77"/>
              </a:rPr>
              <a:t>tree</a:t>
            </a:r>
            <a:r>
              <a:rPr lang="en-ID" sz="3600" dirty="0">
                <a:solidFill>
                  <a:schemeClr val="bg1"/>
                </a:solidFill>
                <a:latin typeface="Bebas Neue" panose="020B0000000000000000" pitchFamily="34" charset="0"/>
                <a:cs typeface="Poppins" pitchFamily="2" charset="77"/>
              </a:rPr>
              <a:t> Model </a:t>
            </a:r>
            <a:endParaRPr lang="en-ID" sz="6000" dirty="0">
              <a:solidFill>
                <a:schemeClr val="bg1"/>
              </a:solidFill>
              <a:latin typeface="Bebas Neue" panose="020B0000000000000000" pitchFamily="34" charset="0"/>
              <a:cs typeface="Poppins" pitchFamily="2" charset="77"/>
            </a:endParaRPr>
          </a:p>
        </p:txBody>
      </p:sp>
      <p:sp>
        <p:nvSpPr>
          <p:cNvPr id="3" name="Google Shape;82;p7">
            <a:extLst>
              <a:ext uri="{FF2B5EF4-FFF2-40B4-BE49-F238E27FC236}">
                <a16:creationId xmlns:a16="http://schemas.microsoft.com/office/drawing/2014/main" id="{42AD6D67-9082-08B2-D3C9-ED7EF2E6206F}"/>
              </a:ext>
            </a:extLst>
          </p:cNvPr>
          <p:cNvSpPr txBox="1"/>
          <p:nvPr/>
        </p:nvSpPr>
        <p:spPr>
          <a:xfrm>
            <a:off x="670442" y="2868801"/>
            <a:ext cx="4655458" cy="415458"/>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Target variable: INJURIES_TOTAL</a:t>
            </a:r>
          </a:p>
        </p:txBody>
      </p:sp>
      <p:sp>
        <p:nvSpPr>
          <p:cNvPr id="4" name="Google Shape;396;p18">
            <a:extLst>
              <a:ext uri="{FF2B5EF4-FFF2-40B4-BE49-F238E27FC236}">
                <a16:creationId xmlns:a16="http://schemas.microsoft.com/office/drawing/2014/main" id="{E3ACCB35-63F1-442C-FE2E-D2D286A45E29}"/>
              </a:ext>
            </a:extLst>
          </p:cNvPr>
          <p:cNvSpPr/>
          <p:nvPr/>
        </p:nvSpPr>
        <p:spPr>
          <a:xfrm>
            <a:off x="6360029" y="138223"/>
            <a:ext cx="5348177" cy="2987749"/>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 name="Google Shape;396;p18">
            <a:extLst>
              <a:ext uri="{FF2B5EF4-FFF2-40B4-BE49-F238E27FC236}">
                <a16:creationId xmlns:a16="http://schemas.microsoft.com/office/drawing/2014/main" id="{7F46BC91-E4A3-F510-B2F5-7A07A2FDD8DE}"/>
              </a:ext>
            </a:extLst>
          </p:cNvPr>
          <p:cNvSpPr/>
          <p:nvPr/>
        </p:nvSpPr>
        <p:spPr>
          <a:xfrm>
            <a:off x="6360029" y="3284259"/>
            <a:ext cx="5348177" cy="3435518"/>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10" name="Picture 9">
            <a:extLst>
              <a:ext uri="{FF2B5EF4-FFF2-40B4-BE49-F238E27FC236}">
                <a16:creationId xmlns:a16="http://schemas.microsoft.com/office/drawing/2014/main" id="{E93CBA81-9694-A656-1A37-2894142DAC39}"/>
              </a:ext>
            </a:extLst>
          </p:cNvPr>
          <p:cNvPicPr>
            <a:picLocks noChangeAspect="1"/>
          </p:cNvPicPr>
          <p:nvPr/>
        </p:nvPicPr>
        <p:blipFill>
          <a:blip r:embed="rId3"/>
          <a:stretch>
            <a:fillRect/>
          </a:stretch>
        </p:blipFill>
        <p:spPr>
          <a:xfrm>
            <a:off x="6626387" y="258024"/>
            <a:ext cx="4771715" cy="2714645"/>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92AA9AF2-8C1D-AEB0-7934-4182604CA3BC}"/>
              </a:ext>
            </a:extLst>
          </p:cNvPr>
          <p:cNvPicPr>
            <a:picLocks noChangeAspect="1"/>
          </p:cNvPicPr>
          <p:nvPr/>
        </p:nvPicPr>
        <p:blipFill>
          <a:blip r:embed="rId4"/>
          <a:stretch>
            <a:fillRect/>
          </a:stretch>
        </p:blipFill>
        <p:spPr>
          <a:xfrm>
            <a:off x="6617895" y="3476898"/>
            <a:ext cx="4780207" cy="3050240"/>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pic>
        <p:nvPicPr>
          <p:cNvPr id="12" name="Graphic 11">
            <a:extLst>
              <a:ext uri="{FF2B5EF4-FFF2-40B4-BE49-F238E27FC236}">
                <a16:creationId xmlns:a16="http://schemas.microsoft.com/office/drawing/2014/main" id="{58391674-AB13-298A-6F6B-7529625774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593" y="146729"/>
            <a:ext cx="706624" cy="565652"/>
          </a:xfrm>
          <a:prstGeom prst="rect">
            <a:avLst/>
          </a:prstGeom>
        </p:spPr>
      </p:pic>
      <p:sp>
        <p:nvSpPr>
          <p:cNvPr id="5" name="Google Shape;82;p7">
            <a:extLst>
              <a:ext uri="{FF2B5EF4-FFF2-40B4-BE49-F238E27FC236}">
                <a16:creationId xmlns:a16="http://schemas.microsoft.com/office/drawing/2014/main" id="{A1CCC182-3872-CEDC-8DCB-D2FCAC48D165}"/>
              </a:ext>
            </a:extLst>
          </p:cNvPr>
          <p:cNvSpPr txBox="1"/>
          <p:nvPr/>
        </p:nvSpPr>
        <p:spPr>
          <a:xfrm>
            <a:off x="670442" y="3605754"/>
            <a:ext cx="4655458" cy="415458"/>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Accuracy of 99.72% based on test data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8" name="Google Shape;708;p28"/>
          <p:cNvSpPr/>
          <p:nvPr/>
        </p:nvSpPr>
        <p:spPr>
          <a:xfrm rot="-2700000">
            <a:off x="-1200150" y="-4857750"/>
            <a:ext cx="7677150" cy="7677150"/>
          </a:xfrm>
          <a:prstGeom prst="roundRect">
            <a:avLst>
              <a:gd name="adj" fmla="val 8230"/>
            </a:avLst>
          </a:prstGeom>
          <a:solidFill>
            <a:srgbClr val="E801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07" name="Google Shape;707;p28"/>
          <p:cNvSpPr/>
          <p:nvPr/>
        </p:nvSpPr>
        <p:spPr>
          <a:xfrm rot="-8100000">
            <a:off x="1114190" y="1028453"/>
            <a:ext cx="1999836" cy="4495284"/>
          </a:xfrm>
          <a:custGeom>
            <a:avLst/>
            <a:gdLst/>
            <a:ahLst/>
            <a:cxnLst/>
            <a:rect l="l" t="t" r="r" b="b"/>
            <a:pathLst>
              <a:path w="536162" h="1205199" extrusionOk="0">
                <a:moveTo>
                  <a:pt x="379666" y="1189863"/>
                </a:moveTo>
                <a:cubicBezTo>
                  <a:pt x="383248" y="1190263"/>
                  <a:pt x="386077" y="1193092"/>
                  <a:pt x="386477" y="1196673"/>
                </a:cubicBezTo>
                <a:cubicBezTo>
                  <a:pt x="386953" y="1200912"/>
                  <a:pt x="383905" y="1204722"/>
                  <a:pt x="379666" y="1205198"/>
                </a:cubicBezTo>
                <a:cubicBezTo>
                  <a:pt x="376085" y="1204798"/>
                  <a:pt x="373256" y="1201969"/>
                  <a:pt x="372856" y="1198388"/>
                </a:cubicBezTo>
                <a:cubicBezTo>
                  <a:pt x="372379" y="1194149"/>
                  <a:pt x="375427" y="1190339"/>
                  <a:pt x="379666" y="1189863"/>
                </a:cubicBezTo>
                <a:close/>
                <a:moveTo>
                  <a:pt x="528542" y="1189768"/>
                </a:moveTo>
                <a:cubicBezTo>
                  <a:pt x="532800" y="1189826"/>
                  <a:pt x="536210" y="1193321"/>
                  <a:pt x="536162" y="1197579"/>
                </a:cubicBezTo>
                <a:cubicBezTo>
                  <a:pt x="536105" y="1201837"/>
                  <a:pt x="532609" y="1205256"/>
                  <a:pt x="528352" y="1205199"/>
                </a:cubicBezTo>
                <a:cubicBezTo>
                  <a:pt x="528323" y="1205199"/>
                  <a:pt x="528285" y="1205199"/>
                  <a:pt x="528257" y="1205199"/>
                </a:cubicBezTo>
                <a:cubicBezTo>
                  <a:pt x="524047" y="1205142"/>
                  <a:pt x="520675" y="1201694"/>
                  <a:pt x="520732" y="1197484"/>
                </a:cubicBezTo>
                <a:cubicBezTo>
                  <a:pt x="520732" y="1197455"/>
                  <a:pt x="520732" y="1197417"/>
                  <a:pt x="520732" y="1197388"/>
                </a:cubicBezTo>
                <a:cubicBezTo>
                  <a:pt x="520789" y="1193131"/>
                  <a:pt x="524284" y="1189721"/>
                  <a:pt x="528542" y="1189768"/>
                </a:cubicBezTo>
                <a:close/>
                <a:moveTo>
                  <a:pt x="454153" y="1189768"/>
                </a:moveTo>
                <a:cubicBezTo>
                  <a:pt x="458410" y="1189826"/>
                  <a:pt x="461820" y="1193321"/>
                  <a:pt x="461772" y="1197579"/>
                </a:cubicBezTo>
                <a:cubicBezTo>
                  <a:pt x="461715" y="1201837"/>
                  <a:pt x="458220" y="1205256"/>
                  <a:pt x="453962" y="1205199"/>
                </a:cubicBezTo>
                <a:cubicBezTo>
                  <a:pt x="449742" y="1205151"/>
                  <a:pt x="446342" y="1201703"/>
                  <a:pt x="446342" y="1197484"/>
                </a:cubicBezTo>
                <a:cubicBezTo>
                  <a:pt x="446342" y="1197455"/>
                  <a:pt x="446342" y="1197417"/>
                  <a:pt x="446342" y="1197388"/>
                </a:cubicBezTo>
                <a:cubicBezTo>
                  <a:pt x="446400" y="1193131"/>
                  <a:pt x="449895" y="1189721"/>
                  <a:pt x="454153" y="1189768"/>
                </a:cubicBezTo>
                <a:close/>
                <a:moveTo>
                  <a:pt x="305467" y="1189768"/>
                </a:moveTo>
                <a:cubicBezTo>
                  <a:pt x="309724" y="1189826"/>
                  <a:pt x="313135" y="1193321"/>
                  <a:pt x="313087" y="1197579"/>
                </a:cubicBezTo>
                <a:cubicBezTo>
                  <a:pt x="313030" y="1201837"/>
                  <a:pt x="309534" y="1205256"/>
                  <a:pt x="305276" y="1205199"/>
                </a:cubicBezTo>
                <a:cubicBezTo>
                  <a:pt x="305248" y="1205199"/>
                  <a:pt x="305210" y="1205199"/>
                  <a:pt x="305181" y="1205199"/>
                </a:cubicBezTo>
                <a:cubicBezTo>
                  <a:pt x="300971" y="1205142"/>
                  <a:pt x="297609" y="1201694"/>
                  <a:pt x="297657" y="1197484"/>
                </a:cubicBezTo>
                <a:cubicBezTo>
                  <a:pt x="297657" y="1197455"/>
                  <a:pt x="297657" y="1197417"/>
                  <a:pt x="297657" y="1197388"/>
                </a:cubicBezTo>
                <a:cubicBezTo>
                  <a:pt x="297713" y="1193131"/>
                  <a:pt x="301209" y="1189721"/>
                  <a:pt x="305467" y="1189768"/>
                </a:cubicBezTo>
                <a:close/>
                <a:moveTo>
                  <a:pt x="231077" y="1189768"/>
                </a:moveTo>
                <a:cubicBezTo>
                  <a:pt x="235334" y="1189826"/>
                  <a:pt x="238745" y="1193321"/>
                  <a:pt x="238697" y="1197579"/>
                </a:cubicBezTo>
                <a:cubicBezTo>
                  <a:pt x="238640" y="1201837"/>
                  <a:pt x="235144" y="1205256"/>
                  <a:pt x="230886" y="1205199"/>
                </a:cubicBezTo>
                <a:cubicBezTo>
                  <a:pt x="230858" y="1205199"/>
                  <a:pt x="230820" y="1205199"/>
                  <a:pt x="230791" y="1205199"/>
                </a:cubicBezTo>
                <a:cubicBezTo>
                  <a:pt x="226581" y="1205142"/>
                  <a:pt x="223219" y="1201694"/>
                  <a:pt x="223267" y="1197484"/>
                </a:cubicBezTo>
                <a:cubicBezTo>
                  <a:pt x="223267" y="1197455"/>
                  <a:pt x="223267" y="1197417"/>
                  <a:pt x="223267" y="1197388"/>
                </a:cubicBezTo>
                <a:cubicBezTo>
                  <a:pt x="223323" y="1193131"/>
                  <a:pt x="226819" y="1189721"/>
                  <a:pt x="231077" y="1189768"/>
                </a:cubicBezTo>
                <a:close/>
                <a:moveTo>
                  <a:pt x="156687" y="1189768"/>
                </a:moveTo>
                <a:cubicBezTo>
                  <a:pt x="160944" y="1189826"/>
                  <a:pt x="164355" y="1193321"/>
                  <a:pt x="164307" y="1197579"/>
                </a:cubicBezTo>
                <a:cubicBezTo>
                  <a:pt x="164250" y="1201837"/>
                  <a:pt x="160754" y="1205256"/>
                  <a:pt x="156496" y="1205199"/>
                </a:cubicBezTo>
                <a:cubicBezTo>
                  <a:pt x="156468" y="1205199"/>
                  <a:pt x="156430" y="1205199"/>
                  <a:pt x="156401" y="1205199"/>
                </a:cubicBezTo>
                <a:cubicBezTo>
                  <a:pt x="152191" y="1205142"/>
                  <a:pt x="148829" y="1201694"/>
                  <a:pt x="148877" y="1197484"/>
                </a:cubicBezTo>
                <a:cubicBezTo>
                  <a:pt x="148877" y="1197455"/>
                  <a:pt x="148877" y="1197417"/>
                  <a:pt x="148877" y="1197388"/>
                </a:cubicBezTo>
                <a:cubicBezTo>
                  <a:pt x="148933" y="1193131"/>
                  <a:pt x="152429" y="1189721"/>
                  <a:pt x="156687" y="1189768"/>
                </a:cubicBezTo>
                <a:close/>
                <a:moveTo>
                  <a:pt x="82296" y="1189768"/>
                </a:moveTo>
                <a:cubicBezTo>
                  <a:pt x="86553" y="1189826"/>
                  <a:pt x="89964" y="1193321"/>
                  <a:pt x="89916" y="1197579"/>
                </a:cubicBezTo>
                <a:cubicBezTo>
                  <a:pt x="89859" y="1201837"/>
                  <a:pt x="86363" y="1205256"/>
                  <a:pt x="82105" y="1205199"/>
                </a:cubicBezTo>
                <a:cubicBezTo>
                  <a:pt x="82077" y="1205199"/>
                  <a:pt x="82039" y="1205199"/>
                  <a:pt x="82010" y="1205199"/>
                </a:cubicBezTo>
                <a:cubicBezTo>
                  <a:pt x="77800" y="1205142"/>
                  <a:pt x="74438" y="1201694"/>
                  <a:pt x="74486" y="1197484"/>
                </a:cubicBezTo>
                <a:cubicBezTo>
                  <a:pt x="74486" y="1197455"/>
                  <a:pt x="74486" y="1197417"/>
                  <a:pt x="74486" y="1197388"/>
                </a:cubicBezTo>
                <a:cubicBezTo>
                  <a:pt x="74542" y="1193131"/>
                  <a:pt x="78038" y="1189721"/>
                  <a:pt x="82296" y="1189768"/>
                </a:cubicBezTo>
                <a:close/>
                <a:moveTo>
                  <a:pt x="7716" y="1189768"/>
                </a:moveTo>
                <a:cubicBezTo>
                  <a:pt x="11974" y="1189768"/>
                  <a:pt x="15431" y="1193225"/>
                  <a:pt x="15431" y="1197483"/>
                </a:cubicBezTo>
                <a:cubicBezTo>
                  <a:pt x="15431" y="1201741"/>
                  <a:pt x="11974" y="1205198"/>
                  <a:pt x="7716" y="1205198"/>
                </a:cubicBezTo>
                <a:cubicBezTo>
                  <a:pt x="7649" y="1205198"/>
                  <a:pt x="7592" y="1205198"/>
                  <a:pt x="7526" y="1205198"/>
                </a:cubicBezTo>
                <a:cubicBezTo>
                  <a:pt x="3315" y="1205141"/>
                  <a:pt x="-57" y="1201693"/>
                  <a:pt x="1" y="1197483"/>
                </a:cubicBezTo>
                <a:cubicBezTo>
                  <a:pt x="1" y="1193225"/>
                  <a:pt x="3458" y="1189768"/>
                  <a:pt x="7716" y="1189768"/>
                </a:cubicBezTo>
                <a:close/>
                <a:moveTo>
                  <a:pt x="528352" y="1115568"/>
                </a:moveTo>
                <a:cubicBezTo>
                  <a:pt x="531934" y="1115968"/>
                  <a:pt x="534763" y="1118797"/>
                  <a:pt x="535163" y="1122378"/>
                </a:cubicBezTo>
                <a:cubicBezTo>
                  <a:pt x="535639" y="1126617"/>
                  <a:pt x="532591" y="1130427"/>
                  <a:pt x="528352" y="1130903"/>
                </a:cubicBezTo>
                <a:cubicBezTo>
                  <a:pt x="524771" y="1130503"/>
                  <a:pt x="521942" y="1127674"/>
                  <a:pt x="521542" y="1124093"/>
                </a:cubicBezTo>
                <a:cubicBezTo>
                  <a:pt x="521066" y="1119854"/>
                  <a:pt x="524114" y="1116044"/>
                  <a:pt x="528352" y="1115568"/>
                </a:cubicBezTo>
                <a:close/>
                <a:moveTo>
                  <a:pt x="82106" y="1115568"/>
                </a:moveTo>
                <a:cubicBezTo>
                  <a:pt x="85687" y="1115968"/>
                  <a:pt x="88516" y="1118797"/>
                  <a:pt x="88916" y="1122378"/>
                </a:cubicBezTo>
                <a:cubicBezTo>
                  <a:pt x="89392" y="1126617"/>
                  <a:pt x="86344" y="1130427"/>
                  <a:pt x="82106" y="1130903"/>
                </a:cubicBezTo>
                <a:cubicBezTo>
                  <a:pt x="78524" y="1130503"/>
                  <a:pt x="75696" y="1127674"/>
                  <a:pt x="75295" y="1124093"/>
                </a:cubicBezTo>
                <a:cubicBezTo>
                  <a:pt x="74819" y="1119854"/>
                  <a:pt x="77867" y="1116044"/>
                  <a:pt x="82106" y="1115568"/>
                </a:cubicBezTo>
                <a:close/>
                <a:moveTo>
                  <a:pt x="454153" y="1115473"/>
                </a:moveTo>
                <a:cubicBezTo>
                  <a:pt x="458410" y="1115531"/>
                  <a:pt x="461820" y="1119026"/>
                  <a:pt x="461772" y="1123284"/>
                </a:cubicBezTo>
                <a:cubicBezTo>
                  <a:pt x="461715" y="1127542"/>
                  <a:pt x="458220" y="1130952"/>
                  <a:pt x="453962" y="1130904"/>
                </a:cubicBezTo>
                <a:cubicBezTo>
                  <a:pt x="449752" y="1130904"/>
                  <a:pt x="446342" y="1127494"/>
                  <a:pt x="446342" y="1123284"/>
                </a:cubicBezTo>
                <a:cubicBezTo>
                  <a:pt x="446342" y="1123217"/>
                  <a:pt x="446342" y="1123160"/>
                  <a:pt x="446342" y="1123094"/>
                </a:cubicBezTo>
                <a:cubicBezTo>
                  <a:pt x="446390" y="1118836"/>
                  <a:pt x="449895" y="1115426"/>
                  <a:pt x="454153" y="1115473"/>
                </a:cubicBezTo>
                <a:close/>
                <a:moveTo>
                  <a:pt x="379858" y="1115473"/>
                </a:moveTo>
                <a:cubicBezTo>
                  <a:pt x="384115" y="1115531"/>
                  <a:pt x="387525" y="1119026"/>
                  <a:pt x="387477" y="1123284"/>
                </a:cubicBezTo>
                <a:cubicBezTo>
                  <a:pt x="387420" y="1127542"/>
                  <a:pt x="383925" y="1130952"/>
                  <a:pt x="379667" y="1130904"/>
                </a:cubicBezTo>
                <a:cubicBezTo>
                  <a:pt x="375457" y="1130904"/>
                  <a:pt x="372047" y="1127494"/>
                  <a:pt x="372047" y="1123284"/>
                </a:cubicBezTo>
                <a:cubicBezTo>
                  <a:pt x="372047" y="1123217"/>
                  <a:pt x="372047" y="1123160"/>
                  <a:pt x="372047" y="1123094"/>
                </a:cubicBezTo>
                <a:cubicBezTo>
                  <a:pt x="372095" y="1118836"/>
                  <a:pt x="375600" y="1115426"/>
                  <a:pt x="379858" y="1115473"/>
                </a:cubicBezTo>
                <a:close/>
                <a:moveTo>
                  <a:pt x="305468" y="1115473"/>
                </a:moveTo>
                <a:cubicBezTo>
                  <a:pt x="309725" y="1115531"/>
                  <a:pt x="313135" y="1119026"/>
                  <a:pt x="313087" y="1123284"/>
                </a:cubicBezTo>
                <a:cubicBezTo>
                  <a:pt x="313030" y="1127542"/>
                  <a:pt x="309535" y="1130952"/>
                  <a:pt x="305277" y="1130904"/>
                </a:cubicBezTo>
                <a:cubicBezTo>
                  <a:pt x="301067" y="1130904"/>
                  <a:pt x="297657" y="1127494"/>
                  <a:pt x="297657" y="1123284"/>
                </a:cubicBezTo>
                <a:cubicBezTo>
                  <a:pt x="297657" y="1123217"/>
                  <a:pt x="297657" y="1123160"/>
                  <a:pt x="297657" y="1123094"/>
                </a:cubicBezTo>
                <a:cubicBezTo>
                  <a:pt x="297705" y="1118836"/>
                  <a:pt x="301210" y="1115426"/>
                  <a:pt x="305468" y="1115473"/>
                </a:cubicBezTo>
                <a:close/>
                <a:moveTo>
                  <a:pt x="231077" y="1115473"/>
                </a:moveTo>
                <a:cubicBezTo>
                  <a:pt x="235334" y="1115531"/>
                  <a:pt x="238744" y="1119026"/>
                  <a:pt x="238696" y="1123284"/>
                </a:cubicBezTo>
                <a:cubicBezTo>
                  <a:pt x="238639" y="1127542"/>
                  <a:pt x="235144" y="1130952"/>
                  <a:pt x="230886" y="1130904"/>
                </a:cubicBezTo>
                <a:cubicBezTo>
                  <a:pt x="226676" y="1130904"/>
                  <a:pt x="223266" y="1127494"/>
                  <a:pt x="223266" y="1123284"/>
                </a:cubicBezTo>
                <a:cubicBezTo>
                  <a:pt x="223266" y="1123217"/>
                  <a:pt x="223266" y="1123160"/>
                  <a:pt x="223266" y="1123094"/>
                </a:cubicBezTo>
                <a:cubicBezTo>
                  <a:pt x="223314" y="1118836"/>
                  <a:pt x="226819" y="1115426"/>
                  <a:pt x="231077" y="1115473"/>
                </a:cubicBezTo>
                <a:close/>
                <a:moveTo>
                  <a:pt x="156687" y="1115473"/>
                </a:moveTo>
                <a:cubicBezTo>
                  <a:pt x="160944" y="1115531"/>
                  <a:pt x="164354" y="1119026"/>
                  <a:pt x="164306" y="1123284"/>
                </a:cubicBezTo>
                <a:cubicBezTo>
                  <a:pt x="164249" y="1127542"/>
                  <a:pt x="160754" y="1130952"/>
                  <a:pt x="156496" y="1130904"/>
                </a:cubicBezTo>
                <a:cubicBezTo>
                  <a:pt x="152286" y="1130904"/>
                  <a:pt x="148876" y="1127494"/>
                  <a:pt x="148876" y="1123284"/>
                </a:cubicBezTo>
                <a:cubicBezTo>
                  <a:pt x="148876" y="1123217"/>
                  <a:pt x="148876" y="1123160"/>
                  <a:pt x="148876" y="1123094"/>
                </a:cubicBezTo>
                <a:cubicBezTo>
                  <a:pt x="148933" y="1118836"/>
                  <a:pt x="152429" y="1115426"/>
                  <a:pt x="156687" y="1115473"/>
                </a:cubicBezTo>
                <a:close/>
                <a:moveTo>
                  <a:pt x="7715" y="1115473"/>
                </a:moveTo>
                <a:cubicBezTo>
                  <a:pt x="11973" y="1115473"/>
                  <a:pt x="15430" y="1118930"/>
                  <a:pt x="15430" y="1123188"/>
                </a:cubicBezTo>
                <a:cubicBezTo>
                  <a:pt x="15430" y="1127446"/>
                  <a:pt x="11973" y="1130903"/>
                  <a:pt x="7715" y="1130903"/>
                </a:cubicBezTo>
                <a:cubicBezTo>
                  <a:pt x="7687" y="1130903"/>
                  <a:pt x="7649" y="1130903"/>
                  <a:pt x="7620" y="1130903"/>
                </a:cubicBezTo>
                <a:cubicBezTo>
                  <a:pt x="3410" y="1130903"/>
                  <a:pt x="0" y="1127493"/>
                  <a:pt x="0" y="1123283"/>
                </a:cubicBezTo>
                <a:cubicBezTo>
                  <a:pt x="0" y="1123255"/>
                  <a:pt x="0" y="1123217"/>
                  <a:pt x="0" y="1123188"/>
                </a:cubicBezTo>
                <a:cubicBezTo>
                  <a:pt x="0" y="1118930"/>
                  <a:pt x="3458" y="1115473"/>
                  <a:pt x="7715" y="1115473"/>
                </a:cubicBezTo>
                <a:close/>
                <a:moveTo>
                  <a:pt x="528352" y="1041273"/>
                </a:moveTo>
                <a:cubicBezTo>
                  <a:pt x="532561" y="1041273"/>
                  <a:pt x="535972" y="1044685"/>
                  <a:pt x="535972" y="1048893"/>
                </a:cubicBezTo>
                <a:cubicBezTo>
                  <a:pt x="535972" y="1053101"/>
                  <a:pt x="532561" y="1056513"/>
                  <a:pt x="528352" y="1056513"/>
                </a:cubicBezTo>
                <a:cubicBezTo>
                  <a:pt x="524144" y="1056513"/>
                  <a:pt x="520732" y="1053101"/>
                  <a:pt x="520732" y="1048893"/>
                </a:cubicBezTo>
                <a:cubicBezTo>
                  <a:pt x="520732" y="1044685"/>
                  <a:pt x="524144" y="1041273"/>
                  <a:pt x="528352" y="1041273"/>
                </a:cubicBezTo>
                <a:close/>
                <a:moveTo>
                  <a:pt x="453962" y="1041273"/>
                </a:moveTo>
                <a:cubicBezTo>
                  <a:pt x="458172" y="1041273"/>
                  <a:pt x="461582" y="1044683"/>
                  <a:pt x="461582" y="1048893"/>
                </a:cubicBezTo>
                <a:cubicBezTo>
                  <a:pt x="461582" y="1053103"/>
                  <a:pt x="458172" y="1056513"/>
                  <a:pt x="453962" y="1056513"/>
                </a:cubicBezTo>
                <a:cubicBezTo>
                  <a:pt x="449752" y="1056513"/>
                  <a:pt x="446342" y="1053103"/>
                  <a:pt x="446342" y="1048893"/>
                </a:cubicBezTo>
                <a:cubicBezTo>
                  <a:pt x="446342" y="1044683"/>
                  <a:pt x="449752" y="1041273"/>
                  <a:pt x="453962" y="1041273"/>
                </a:cubicBezTo>
                <a:close/>
                <a:moveTo>
                  <a:pt x="379667" y="1041273"/>
                </a:moveTo>
                <a:cubicBezTo>
                  <a:pt x="383877" y="1041273"/>
                  <a:pt x="387287" y="1044683"/>
                  <a:pt x="387287" y="1048893"/>
                </a:cubicBezTo>
                <a:cubicBezTo>
                  <a:pt x="387287" y="1053103"/>
                  <a:pt x="383877" y="1056513"/>
                  <a:pt x="379667" y="1056513"/>
                </a:cubicBezTo>
                <a:cubicBezTo>
                  <a:pt x="375457" y="1056513"/>
                  <a:pt x="372047" y="1053103"/>
                  <a:pt x="372047" y="1048893"/>
                </a:cubicBezTo>
                <a:cubicBezTo>
                  <a:pt x="372047" y="1044683"/>
                  <a:pt x="375457" y="1041273"/>
                  <a:pt x="379667" y="1041273"/>
                </a:cubicBezTo>
                <a:close/>
                <a:moveTo>
                  <a:pt x="305277" y="1041273"/>
                </a:moveTo>
                <a:cubicBezTo>
                  <a:pt x="309485" y="1041273"/>
                  <a:pt x="312897" y="1044685"/>
                  <a:pt x="312897" y="1048893"/>
                </a:cubicBezTo>
                <a:cubicBezTo>
                  <a:pt x="312897" y="1053101"/>
                  <a:pt x="309485" y="1056513"/>
                  <a:pt x="305277" y="1056513"/>
                </a:cubicBezTo>
                <a:cubicBezTo>
                  <a:pt x="301068" y="1056513"/>
                  <a:pt x="297657" y="1053101"/>
                  <a:pt x="297657" y="1048893"/>
                </a:cubicBezTo>
                <a:cubicBezTo>
                  <a:pt x="297657" y="1044685"/>
                  <a:pt x="301068" y="1041273"/>
                  <a:pt x="305277" y="1041273"/>
                </a:cubicBezTo>
                <a:close/>
                <a:moveTo>
                  <a:pt x="230886" y="1041273"/>
                </a:moveTo>
                <a:cubicBezTo>
                  <a:pt x="235096" y="1041273"/>
                  <a:pt x="238506" y="1044683"/>
                  <a:pt x="238506" y="1048893"/>
                </a:cubicBezTo>
                <a:cubicBezTo>
                  <a:pt x="238506" y="1053103"/>
                  <a:pt x="235096" y="1056513"/>
                  <a:pt x="230886" y="1056513"/>
                </a:cubicBezTo>
                <a:cubicBezTo>
                  <a:pt x="226676" y="1056513"/>
                  <a:pt x="223266" y="1053103"/>
                  <a:pt x="223266" y="1048893"/>
                </a:cubicBezTo>
                <a:cubicBezTo>
                  <a:pt x="223266" y="1044683"/>
                  <a:pt x="226676" y="1041273"/>
                  <a:pt x="230886" y="1041273"/>
                </a:cubicBezTo>
                <a:close/>
                <a:moveTo>
                  <a:pt x="156496" y="1041273"/>
                </a:moveTo>
                <a:cubicBezTo>
                  <a:pt x="160704" y="1041273"/>
                  <a:pt x="164116" y="1044685"/>
                  <a:pt x="164116" y="1048893"/>
                </a:cubicBezTo>
                <a:cubicBezTo>
                  <a:pt x="164116" y="1053101"/>
                  <a:pt x="160704" y="1056513"/>
                  <a:pt x="156496" y="1056513"/>
                </a:cubicBezTo>
                <a:cubicBezTo>
                  <a:pt x="152287" y="1056513"/>
                  <a:pt x="148876" y="1053101"/>
                  <a:pt x="148876" y="1048893"/>
                </a:cubicBezTo>
                <a:cubicBezTo>
                  <a:pt x="148876" y="1044685"/>
                  <a:pt x="152287" y="1041273"/>
                  <a:pt x="156496" y="1041273"/>
                </a:cubicBezTo>
                <a:close/>
                <a:moveTo>
                  <a:pt x="82106" y="1041273"/>
                </a:moveTo>
                <a:cubicBezTo>
                  <a:pt x="86314" y="1041273"/>
                  <a:pt x="89726" y="1044685"/>
                  <a:pt x="89726" y="1048893"/>
                </a:cubicBezTo>
                <a:cubicBezTo>
                  <a:pt x="89726" y="1053101"/>
                  <a:pt x="86314" y="1056513"/>
                  <a:pt x="82106" y="1056513"/>
                </a:cubicBezTo>
                <a:cubicBezTo>
                  <a:pt x="77898" y="1056513"/>
                  <a:pt x="74486" y="1053101"/>
                  <a:pt x="74486" y="1048893"/>
                </a:cubicBezTo>
                <a:cubicBezTo>
                  <a:pt x="74486" y="1044685"/>
                  <a:pt x="77898" y="1041273"/>
                  <a:pt x="82106" y="1041273"/>
                </a:cubicBezTo>
                <a:close/>
                <a:moveTo>
                  <a:pt x="7525" y="1041273"/>
                </a:moveTo>
                <a:cubicBezTo>
                  <a:pt x="11735" y="1041226"/>
                  <a:pt x="15183" y="1044588"/>
                  <a:pt x="15240" y="1048798"/>
                </a:cubicBezTo>
                <a:cubicBezTo>
                  <a:pt x="15287" y="1053008"/>
                  <a:pt x="11925" y="1056456"/>
                  <a:pt x="7715" y="1056514"/>
                </a:cubicBezTo>
                <a:cubicBezTo>
                  <a:pt x="7687" y="1056514"/>
                  <a:pt x="7649" y="1056514"/>
                  <a:pt x="7620" y="1056514"/>
                </a:cubicBezTo>
                <a:cubicBezTo>
                  <a:pt x="3410" y="1056514"/>
                  <a:pt x="0" y="1053104"/>
                  <a:pt x="0" y="1048894"/>
                </a:cubicBezTo>
                <a:cubicBezTo>
                  <a:pt x="0" y="1044722"/>
                  <a:pt x="3353" y="1041331"/>
                  <a:pt x="7525" y="1041273"/>
                </a:cubicBezTo>
                <a:close/>
                <a:moveTo>
                  <a:pt x="528352" y="966883"/>
                </a:moveTo>
                <a:cubicBezTo>
                  <a:pt x="532562" y="966883"/>
                  <a:pt x="535972" y="970293"/>
                  <a:pt x="535972" y="974503"/>
                </a:cubicBezTo>
                <a:cubicBezTo>
                  <a:pt x="535972" y="978713"/>
                  <a:pt x="532562" y="982123"/>
                  <a:pt x="528352" y="982123"/>
                </a:cubicBezTo>
                <a:cubicBezTo>
                  <a:pt x="524142" y="982123"/>
                  <a:pt x="520732" y="978713"/>
                  <a:pt x="520732" y="974503"/>
                </a:cubicBezTo>
                <a:cubicBezTo>
                  <a:pt x="520732" y="970293"/>
                  <a:pt x="524142" y="966883"/>
                  <a:pt x="528352" y="966883"/>
                </a:cubicBezTo>
                <a:close/>
                <a:moveTo>
                  <a:pt x="453962" y="966883"/>
                </a:moveTo>
                <a:cubicBezTo>
                  <a:pt x="458172" y="966883"/>
                  <a:pt x="461582" y="970293"/>
                  <a:pt x="461582" y="974503"/>
                </a:cubicBezTo>
                <a:cubicBezTo>
                  <a:pt x="461582" y="978713"/>
                  <a:pt x="458172" y="982123"/>
                  <a:pt x="453962" y="982123"/>
                </a:cubicBezTo>
                <a:cubicBezTo>
                  <a:pt x="449752" y="982123"/>
                  <a:pt x="446342" y="978713"/>
                  <a:pt x="446342" y="974503"/>
                </a:cubicBezTo>
                <a:cubicBezTo>
                  <a:pt x="446342" y="970293"/>
                  <a:pt x="449752" y="966883"/>
                  <a:pt x="453962" y="966883"/>
                </a:cubicBezTo>
                <a:close/>
                <a:moveTo>
                  <a:pt x="379667" y="966883"/>
                </a:moveTo>
                <a:cubicBezTo>
                  <a:pt x="383877" y="966883"/>
                  <a:pt x="387287" y="970293"/>
                  <a:pt x="387287" y="974503"/>
                </a:cubicBezTo>
                <a:cubicBezTo>
                  <a:pt x="387287" y="978713"/>
                  <a:pt x="383877" y="982123"/>
                  <a:pt x="379667" y="982123"/>
                </a:cubicBezTo>
                <a:cubicBezTo>
                  <a:pt x="375457" y="982123"/>
                  <a:pt x="372047" y="978713"/>
                  <a:pt x="372047" y="974503"/>
                </a:cubicBezTo>
                <a:cubicBezTo>
                  <a:pt x="372047" y="970293"/>
                  <a:pt x="375457" y="966883"/>
                  <a:pt x="379667" y="966883"/>
                </a:cubicBezTo>
                <a:close/>
                <a:moveTo>
                  <a:pt x="305277" y="966883"/>
                </a:moveTo>
                <a:cubicBezTo>
                  <a:pt x="309487" y="966883"/>
                  <a:pt x="312897" y="970293"/>
                  <a:pt x="312897" y="974503"/>
                </a:cubicBezTo>
                <a:cubicBezTo>
                  <a:pt x="312897" y="978713"/>
                  <a:pt x="309487" y="982123"/>
                  <a:pt x="305277" y="982123"/>
                </a:cubicBezTo>
                <a:cubicBezTo>
                  <a:pt x="301067" y="982123"/>
                  <a:pt x="297657" y="978713"/>
                  <a:pt x="297657" y="974503"/>
                </a:cubicBezTo>
                <a:cubicBezTo>
                  <a:pt x="297657" y="970293"/>
                  <a:pt x="301067" y="966883"/>
                  <a:pt x="305277" y="966883"/>
                </a:cubicBezTo>
                <a:close/>
                <a:moveTo>
                  <a:pt x="230886" y="966883"/>
                </a:moveTo>
                <a:cubicBezTo>
                  <a:pt x="235096" y="966883"/>
                  <a:pt x="238506" y="970293"/>
                  <a:pt x="238506" y="974503"/>
                </a:cubicBezTo>
                <a:cubicBezTo>
                  <a:pt x="238506" y="978713"/>
                  <a:pt x="235096" y="982123"/>
                  <a:pt x="230886" y="982123"/>
                </a:cubicBezTo>
                <a:cubicBezTo>
                  <a:pt x="226676" y="982123"/>
                  <a:pt x="223266" y="978713"/>
                  <a:pt x="223266" y="974503"/>
                </a:cubicBezTo>
                <a:cubicBezTo>
                  <a:pt x="223266" y="970293"/>
                  <a:pt x="226676" y="966883"/>
                  <a:pt x="230886" y="966883"/>
                </a:cubicBezTo>
                <a:close/>
                <a:moveTo>
                  <a:pt x="156496" y="966883"/>
                </a:moveTo>
                <a:cubicBezTo>
                  <a:pt x="160706" y="966883"/>
                  <a:pt x="164116" y="970293"/>
                  <a:pt x="164116" y="974503"/>
                </a:cubicBezTo>
                <a:cubicBezTo>
                  <a:pt x="164116" y="978713"/>
                  <a:pt x="160706" y="982123"/>
                  <a:pt x="156496" y="982123"/>
                </a:cubicBezTo>
                <a:cubicBezTo>
                  <a:pt x="152286" y="982123"/>
                  <a:pt x="148876" y="978713"/>
                  <a:pt x="148876" y="974503"/>
                </a:cubicBezTo>
                <a:cubicBezTo>
                  <a:pt x="148876" y="970293"/>
                  <a:pt x="152286" y="966883"/>
                  <a:pt x="156496" y="966883"/>
                </a:cubicBezTo>
                <a:close/>
                <a:moveTo>
                  <a:pt x="82106" y="966883"/>
                </a:moveTo>
                <a:cubicBezTo>
                  <a:pt x="86316" y="966883"/>
                  <a:pt x="89726" y="970293"/>
                  <a:pt x="89726" y="974503"/>
                </a:cubicBezTo>
                <a:cubicBezTo>
                  <a:pt x="89726" y="978713"/>
                  <a:pt x="86316" y="982123"/>
                  <a:pt x="82106" y="982123"/>
                </a:cubicBezTo>
                <a:cubicBezTo>
                  <a:pt x="77896" y="982123"/>
                  <a:pt x="74486" y="978713"/>
                  <a:pt x="74486" y="974503"/>
                </a:cubicBezTo>
                <a:cubicBezTo>
                  <a:pt x="74486" y="970293"/>
                  <a:pt x="77896" y="966883"/>
                  <a:pt x="82106" y="966883"/>
                </a:cubicBezTo>
                <a:close/>
                <a:moveTo>
                  <a:pt x="7525" y="966882"/>
                </a:moveTo>
                <a:cubicBezTo>
                  <a:pt x="11735" y="966835"/>
                  <a:pt x="15183" y="970197"/>
                  <a:pt x="15240" y="974407"/>
                </a:cubicBezTo>
                <a:cubicBezTo>
                  <a:pt x="15287" y="978617"/>
                  <a:pt x="11925" y="982065"/>
                  <a:pt x="7715" y="982123"/>
                </a:cubicBezTo>
                <a:cubicBezTo>
                  <a:pt x="7687" y="982123"/>
                  <a:pt x="7649" y="982123"/>
                  <a:pt x="7620" y="982123"/>
                </a:cubicBezTo>
                <a:cubicBezTo>
                  <a:pt x="3410" y="982123"/>
                  <a:pt x="0" y="978713"/>
                  <a:pt x="0" y="974503"/>
                </a:cubicBezTo>
                <a:cubicBezTo>
                  <a:pt x="0" y="970331"/>
                  <a:pt x="3353" y="966940"/>
                  <a:pt x="7525" y="966882"/>
                </a:cubicBezTo>
                <a:close/>
                <a:moveTo>
                  <a:pt x="528352" y="892493"/>
                </a:moveTo>
                <a:cubicBezTo>
                  <a:pt x="532562" y="892493"/>
                  <a:pt x="535972" y="895903"/>
                  <a:pt x="535972" y="900113"/>
                </a:cubicBezTo>
                <a:cubicBezTo>
                  <a:pt x="535972" y="904323"/>
                  <a:pt x="532562" y="907733"/>
                  <a:pt x="528352" y="907733"/>
                </a:cubicBezTo>
                <a:cubicBezTo>
                  <a:pt x="524142" y="907733"/>
                  <a:pt x="520732" y="904323"/>
                  <a:pt x="520732" y="900113"/>
                </a:cubicBezTo>
                <a:cubicBezTo>
                  <a:pt x="520732" y="895903"/>
                  <a:pt x="524142" y="892493"/>
                  <a:pt x="528352" y="892493"/>
                </a:cubicBezTo>
                <a:close/>
                <a:moveTo>
                  <a:pt x="453962" y="892493"/>
                </a:moveTo>
                <a:cubicBezTo>
                  <a:pt x="458172" y="892493"/>
                  <a:pt x="461582" y="895903"/>
                  <a:pt x="461582" y="900113"/>
                </a:cubicBezTo>
                <a:cubicBezTo>
                  <a:pt x="461582" y="904323"/>
                  <a:pt x="458172" y="907733"/>
                  <a:pt x="453962" y="907733"/>
                </a:cubicBezTo>
                <a:cubicBezTo>
                  <a:pt x="449752" y="907733"/>
                  <a:pt x="446342" y="904323"/>
                  <a:pt x="446342" y="900113"/>
                </a:cubicBezTo>
                <a:cubicBezTo>
                  <a:pt x="446342" y="895903"/>
                  <a:pt x="449752" y="892493"/>
                  <a:pt x="453962" y="892493"/>
                </a:cubicBezTo>
                <a:close/>
                <a:moveTo>
                  <a:pt x="379667" y="892493"/>
                </a:moveTo>
                <a:cubicBezTo>
                  <a:pt x="383877" y="892493"/>
                  <a:pt x="387287" y="895903"/>
                  <a:pt x="387287" y="900113"/>
                </a:cubicBezTo>
                <a:cubicBezTo>
                  <a:pt x="387287" y="904323"/>
                  <a:pt x="383877" y="907733"/>
                  <a:pt x="379667" y="907733"/>
                </a:cubicBezTo>
                <a:cubicBezTo>
                  <a:pt x="375457" y="907733"/>
                  <a:pt x="372047" y="904323"/>
                  <a:pt x="372047" y="900113"/>
                </a:cubicBezTo>
                <a:cubicBezTo>
                  <a:pt x="372047" y="895903"/>
                  <a:pt x="375457" y="892493"/>
                  <a:pt x="379667" y="892493"/>
                </a:cubicBezTo>
                <a:close/>
                <a:moveTo>
                  <a:pt x="305277" y="892493"/>
                </a:moveTo>
                <a:cubicBezTo>
                  <a:pt x="309487" y="892493"/>
                  <a:pt x="312897" y="895903"/>
                  <a:pt x="312897" y="900113"/>
                </a:cubicBezTo>
                <a:cubicBezTo>
                  <a:pt x="312897" y="904323"/>
                  <a:pt x="309487" y="907733"/>
                  <a:pt x="305277" y="907733"/>
                </a:cubicBezTo>
                <a:cubicBezTo>
                  <a:pt x="301067" y="907733"/>
                  <a:pt x="297657" y="904323"/>
                  <a:pt x="297657" y="900113"/>
                </a:cubicBezTo>
                <a:cubicBezTo>
                  <a:pt x="297657" y="895903"/>
                  <a:pt x="301067" y="892493"/>
                  <a:pt x="305277" y="892493"/>
                </a:cubicBezTo>
                <a:close/>
                <a:moveTo>
                  <a:pt x="230886" y="892493"/>
                </a:moveTo>
                <a:cubicBezTo>
                  <a:pt x="235096" y="892493"/>
                  <a:pt x="238506" y="895903"/>
                  <a:pt x="238506" y="900113"/>
                </a:cubicBezTo>
                <a:cubicBezTo>
                  <a:pt x="238506" y="904323"/>
                  <a:pt x="235096" y="907733"/>
                  <a:pt x="230886" y="907733"/>
                </a:cubicBezTo>
                <a:cubicBezTo>
                  <a:pt x="226676" y="907733"/>
                  <a:pt x="223266" y="904323"/>
                  <a:pt x="223266" y="900113"/>
                </a:cubicBezTo>
                <a:cubicBezTo>
                  <a:pt x="223266" y="895903"/>
                  <a:pt x="226676" y="892493"/>
                  <a:pt x="230886" y="892493"/>
                </a:cubicBezTo>
                <a:close/>
                <a:moveTo>
                  <a:pt x="156496" y="892493"/>
                </a:moveTo>
                <a:cubicBezTo>
                  <a:pt x="160706" y="892493"/>
                  <a:pt x="164116" y="895903"/>
                  <a:pt x="164116" y="900113"/>
                </a:cubicBezTo>
                <a:cubicBezTo>
                  <a:pt x="164116" y="904323"/>
                  <a:pt x="160706" y="907733"/>
                  <a:pt x="156496" y="907733"/>
                </a:cubicBezTo>
                <a:cubicBezTo>
                  <a:pt x="152286" y="907733"/>
                  <a:pt x="148876" y="904323"/>
                  <a:pt x="148876" y="900113"/>
                </a:cubicBezTo>
                <a:cubicBezTo>
                  <a:pt x="148876" y="895903"/>
                  <a:pt x="152286" y="892493"/>
                  <a:pt x="156496" y="892493"/>
                </a:cubicBezTo>
                <a:close/>
                <a:moveTo>
                  <a:pt x="82106" y="892493"/>
                </a:moveTo>
                <a:cubicBezTo>
                  <a:pt x="86316" y="892493"/>
                  <a:pt x="89726" y="895903"/>
                  <a:pt x="89726" y="900113"/>
                </a:cubicBezTo>
                <a:cubicBezTo>
                  <a:pt x="89726" y="904323"/>
                  <a:pt x="86316" y="907733"/>
                  <a:pt x="82106" y="907733"/>
                </a:cubicBezTo>
                <a:cubicBezTo>
                  <a:pt x="77896" y="907733"/>
                  <a:pt x="74486" y="904323"/>
                  <a:pt x="74486" y="900113"/>
                </a:cubicBezTo>
                <a:cubicBezTo>
                  <a:pt x="74486" y="895903"/>
                  <a:pt x="77896" y="892493"/>
                  <a:pt x="82106" y="892493"/>
                </a:cubicBezTo>
                <a:close/>
                <a:moveTo>
                  <a:pt x="7525" y="892493"/>
                </a:moveTo>
                <a:cubicBezTo>
                  <a:pt x="11735" y="892445"/>
                  <a:pt x="15183" y="895807"/>
                  <a:pt x="15240" y="900017"/>
                </a:cubicBezTo>
                <a:cubicBezTo>
                  <a:pt x="15287" y="904227"/>
                  <a:pt x="11925" y="907675"/>
                  <a:pt x="7715" y="907733"/>
                </a:cubicBezTo>
                <a:cubicBezTo>
                  <a:pt x="7687" y="907733"/>
                  <a:pt x="7649" y="907733"/>
                  <a:pt x="7620" y="907733"/>
                </a:cubicBezTo>
                <a:cubicBezTo>
                  <a:pt x="3410" y="907733"/>
                  <a:pt x="0" y="904323"/>
                  <a:pt x="0" y="900113"/>
                </a:cubicBezTo>
                <a:cubicBezTo>
                  <a:pt x="0" y="895941"/>
                  <a:pt x="3353" y="892550"/>
                  <a:pt x="7525" y="892493"/>
                </a:cubicBezTo>
                <a:close/>
                <a:moveTo>
                  <a:pt x="453962" y="818483"/>
                </a:moveTo>
                <a:cubicBezTo>
                  <a:pt x="458172" y="818483"/>
                  <a:pt x="461582" y="821893"/>
                  <a:pt x="461582" y="826103"/>
                </a:cubicBezTo>
                <a:cubicBezTo>
                  <a:pt x="461582" y="830313"/>
                  <a:pt x="458172" y="833723"/>
                  <a:pt x="453962" y="833723"/>
                </a:cubicBezTo>
                <a:cubicBezTo>
                  <a:pt x="449752" y="833723"/>
                  <a:pt x="446342" y="830313"/>
                  <a:pt x="446342" y="826103"/>
                </a:cubicBezTo>
                <a:cubicBezTo>
                  <a:pt x="446342" y="821893"/>
                  <a:pt x="449752" y="818483"/>
                  <a:pt x="453962" y="818483"/>
                </a:cubicBezTo>
                <a:close/>
                <a:moveTo>
                  <a:pt x="379667" y="818483"/>
                </a:moveTo>
                <a:cubicBezTo>
                  <a:pt x="383877" y="818483"/>
                  <a:pt x="387287" y="821893"/>
                  <a:pt x="387287" y="826103"/>
                </a:cubicBezTo>
                <a:cubicBezTo>
                  <a:pt x="387287" y="830313"/>
                  <a:pt x="383877" y="833723"/>
                  <a:pt x="379667" y="833723"/>
                </a:cubicBezTo>
                <a:cubicBezTo>
                  <a:pt x="375457" y="833723"/>
                  <a:pt x="372047" y="830313"/>
                  <a:pt x="372047" y="826103"/>
                </a:cubicBezTo>
                <a:cubicBezTo>
                  <a:pt x="372047" y="821893"/>
                  <a:pt x="375457" y="818483"/>
                  <a:pt x="379667" y="818483"/>
                </a:cubicBezTo>
                <a:close/>
                <a:moveTo>
                  <a:pt x="230886" y="818483"/>
                </a:moveTo>
                <a:cubicBezTo>
                  <a:pt x="235096" y="818483"/>
                  <a:pt x="238506" y="821893"/>
                  <a:pt x="238506" y="826103"/>
                </a:cubicBezTo>
                <a:cubicBezTo>
                  <a:pt x="238506" y="830313"/>
                  <a:pt x="235096" y="833723"/>
                  <a:pt x="230886" y="833723"/>
                </a:cubicBezTo>
                <a:cubicBezTo>
                  <a:pt x="226676" y="833723"/>
                  <a:pt x="223266" y="830313"/>
                  <a:pt x="223266" y="826103"/>
                </a:cubicBezTo>
                <a:cubicBezTo>
                  <a:pt x="223266" y="821893"/>
                  <a:pt x="226676" y="818483"/>
                  <a:pt x="230886" y="818483"/>
                </a:cubicBezTo>
                <a:close/>
                <a:moveTo>
                  <a:pt x="7716" y="818483"/>
                </a:moveTo>
                <a:cubicBezTo>
                  <a:pt x="11926" y="818483"/>
                  <a:pt x="15336" y="821893"/>
                  <a:pt x="15336" y="826103"/>
                </a:cubicBezTo>
                <a:cubicBezTo>
                  <a:pt x="15336" y="830313"/>
                  <a:pt x="11926" y="833723"/>
                  <a:pt x="7716" y="833723"/>
                </a:cubicBezTo>
                <a:cubicBezTo>
                  <a:pt x="3506" y="833723"/>
                  <a:pt x="96" y="830313"/>
                  <a:pt x="96" y="826103"/>
                </a:cubicBezTo>
                <a:cubicBezTo>
                  <a:pt x="96" y="821893"/>
                  <a:pt x="3506" y="818483"/>
                  <a:pt x="7716" y="818483"/>
                </a:cubicBezTo>
                <a:close/>
                <a:moveTo>
                  <a:pt x="528352" y="818102"/>
                </a:moveTo>
                <a:cubicBezTo>
                  <a:pt x="532561" y="818102"/>
                  <a:pt x="535972" y="821514"/>
                  <a:pt x="535972" y="825722"/>
                </a:cubicBezTo>
                <a:cubicBezTo>
                  <a:pt x="535972" y="829930"/>
                  <a:pt x="532561" y="833342"/>
                  <a:pt x="528352" y="833342"/>
                </a:cubicBezTo>
                <a:cubicBezTo>
                  <a:pt x="524144" y="833342"/>
                  <a:pt x="520732" y="829930"/>
                  <a:pt x="520732" y="825722"/>
                </a:cubicBezTo>
                <a:cubicBezTo>
                  <a:pt x="520732" y="821514"/>
                  <a:pt x="524144" y="818102"/>
                  <a:pt x="528352" y="818102"/>
                </a:cubicBezTo>
                <a:close/>
                <a:moveTo>
                  <a:pt x="305277" y="818102"/>
                </a:moveTo>
                <a:cubicBezTo>
                  <a:pt x="309485" y="818102"/>
                  <a:pt x="312897" y="821514"/>
                  <a:pt x="312897" y="825722"/>
                </a:cubicBezTo>
                <a:cubicBezTo>
                  <a:pt x="312897" y="829930"/>
                  <a:pt x="309485" y="833342"/>
                  <a:pt x="305277" y="833342"/>
                </a:cubicBezTo>
                <a:cubicBezTo>
                  <a:pt x="301068" y="833342"/>
                  <a:pt x="297657" y="829930"/>
                  <a:pt x="297657" y="825722"/>
                </a:cubicBezTo>
                <a:cubicBezTo>
                  <a:pt x="297657" y="821514"/>
                  <a:pt x="301068" y="818102"/>
                  <a:pt x="305277" y="818102"/>
                </a:cubicBezTo>
                <a:close/>
                <a:moveTo>
                  <a:pt x="156496" y="818102"/>
                </a:moveTo>
                <a:cubicBezTo>
                  <a:pt x="160704" y="818102"/>
                  <a:pt x="164116" y="821514"/>
                  <a:pt x="164116" y="825722"/>
                </a:cubicBezTo>
                <a:cubicBezTo>
                  <a:pt x="164116" y="829930"/>
                  <a:pt x="160704" y="833342"/>
                  <a:pt x="156496" y="833342"/>
                </a:cubicBezTo>
                <a:cubicBezTo>
                  <a:pt x="152287" y="833342"/>
                  <a:pt x="148876" y="829930"/>
                  <a:pt x="148876" y="825722"/>
                </a:cubicBezTo>
                <a:cubicBezTo>
                  <a:pt x="148876" y="821514"/>
                  <a:pt x="152287" y="818102"/>
                  <a:pt x="156496" y="818102"/>
                </a:cubicBezTo>
                <a:close/>
                <a:moveTo>
                  <a:pt x="82106" y="818102"/>
                </a:moveTo>
                <a:cubicBezTo>
                  <a:pt x="86314" y="818102"/>
                  <a:pt x="89726" y="821514"/>
                  <a:pt x="89726" y="825722"/>
                </a:cubicBezTo>
                <a:cubicBezTo>
                  <a:pt x="89726" y="829930"/>
                  <a:pt x="86314" y="833342"/>
                  <a:pt x="82106" y="833342"/>
                </a:cubicBezTo>
                <a:cubicBezTo>
                  <a:pt x="77898" y="833342"/>
                  <a:pt x="74486" y="829930"/>
                  <a:pt x="74486" y="825722"/>
                </a:cubicBezTo>
                <a:cubicBezTo>
                  <a:pt x="74486" y="821514"/>
                  <a:pt x="77898" y="818102"/>
                  <a:pt x="82106" y="818102"/>
                </a:cubicBezTo>
                <a:close/>
                <a:moveTo>
                  <a:pt x="379666" y="743712"/>
                </a:moveTo>
                <a:cubicBezTo>
                  <a:pt x="383248" y="744112"/>
                  <a:pt x="386077" y="746941"/>
                  <a:pt x="386477" y="750522"/>
                </a:cubicBezTo>
                <a:cubicBezTo>
                  <a:pt x="386953" y="754761"/>
                  <a:pt x="383905" y="758571"/>
                  <a:pt x="379666" y="759047"/>
                </a:cubicBezTo>
                <a:cubicBezTo>
                  <a:pt x="376085" y="758647"/>
                  <a:pt x="373256" y="755818"/>
                  <a:pt x="372856" y="752237"/>
                </a:cubicBezTo>
                <a:cubicBezTo>
                  <a:pt x="372379" y="747998"/>
                  <a:pt x="375427" y="744188"/>
                  <a:pt x="379666" y="743712"/>
                </a:cubicBezTo>
                <a:close/>
                <a:moveTo>
                  <a:pt x="7716" y="743617"/>
                </a:moveTo>
                <a:cubicBezTo>
                  <a:pt x="11974" y="743617"/>
                  <a:pt x="15431" y="747075"/>
                  <a:pt x="15431" y="751332"/>
                </a:cubicBezTo>
                <a:cubicBezTo>
                  <a:pt x="15431" y="755590"/>
                  <a:pt x="11974" y="759048"/>
                  <a:pt x="7716" y="759048"/>
                </a:cubicBezTo>
                <a:cubicBezTo>
                  <a:pt x="7649" y="759048"/>
                  <a:pt x="7592" y="759048"/>
                  <a:pt x="7526" y="759048"/>
                </a:cubicBezTo>
                <a:cubicBezTo>
                  <a:pt x="3315" y="758990"/>
                  <a:pt x="-57" y="755542"/>
                  <a:pt x="1" y="751332"/>
                </a:cubicBezTo>
                <a:cubicBezTo>
                  <a:pt x="1" y="747075"/>
                  <a:pt x="3458" y="743617"/>
                  <a:pt x="7716" y="743617"/>
                </a:cubicBezTo>
                <a:close/>
                <a:moveTo>
                  <a:pt x="528542" y="743616"/>
                </a:moveTo>
                <a:cubicBezTo>
                  <a:pt x="532800" y="743674"/>
                  <a:pt x="536210" y="747169"/>
                  <a:pt x="536162" y="751427"/>
                </a:cubicBezTo>
                <a:cubicBezTo>
                  <a:pt x="536105" y="755685"/>
                  <a:pt x="532609" y="759104"/>
                  <a:pt x="528352" y="759047"/>
                </a:cubicBezTo>
                <a:cubicBezTo>
                  <a:pt x="528323" y="759047"/>
                  <a:pt x="528285" y="759047"/>
                  <a:pt x="528257" y="759047"/>
                </a:cubicBezTo>
                <a:cubicBezTo>
                  <a:pt x="524047" y="758990"/>
                  <a:pt x="520675" y="755542"/>
                  <a:pt x="520732" y="751332"/>
                </a:cubicBezTo>
                <a:cubicBezTo>
                  <a:pt x="520732" y="751303"/>
                  <a:pt x="520732" y="751265"/>
                  <a:pt x="520732" y="751237"/>
                </a:cubicBezTo>
                <a:cubicBezTo>
                  <a:pt x="520789" y="746979"/>
                  <a:pt x="524284" y="743569"/>
                  <a:pt x="528542" y="743616"/>
                </a:cubicBezTo>
                <a:close/>
                <a:moveTo>
                  <a:pt x="454153" y="743616"/>
                </a:moveTo>
                <a:cubicBezTo>
                  <a:pt x="458410" y="743674"/>
                  <a:pt x="461820" y="747169"/>
                  <a:pt x="461772" y="751427"/>
                </a:cubicBezTo>
                <a:cubicBezTo>
                  <a:pt x="461715" y="755685"/>
                  <a:pt x="458220" y="759104"/>
                  <a:pt x="453962" y="759047"/>
                </a:cubicBezTo>
                <a:cubicBezTo>
                  <a:pt x="449742" y="758999"/>
                  <a:pt x="446342" y="755551"/>
                  <a:pt x="446342" y="751332"/>
                </a:cubicBezTo>
                <a:cubicBezTo>
                  <a:pt x="446342" y="751303"/>
                  <a:pt x="446342" y="751265"/>
                  <a:pt x="446342" y="751237"/>
                </a:cubicBezTo>
                <a:cubicBezTo>
                  <a:pt x="446400" y="746979"/>
                  <a:pt x="449895" y="743569"/>
                  <a:pt x="454153" y="743616"/>
                </a:cubicBezTo>
                <a:close/>
                <a:moveTo>
                  <a:pt x="305467" y="743616"/>
                </a:moveTo>
                <a:cubicBezTo>
                  <a:pt x="309724" y="743674"/>
                  <a:pt x="313135" y="747169"/>
                  <a:pt x="313087" y="751427"/>
                </a:cubicBezTo>
                <a:cubicBezTo>
                  <a:pt x="313030" y="755685"/>
                  <a:pt x="309534" y="759104"/>
                  <a:pt x="305276" y="759047"/>
                </a:cubicBezTo>
                <a:cubicBezTo>
                  <a:pt x="305248" y="759047"/>
                  <a:pt x="305210" y="759047"/>
                  <a:pt x="305181" y="759047"/>
                </a:cubicBezTo>
                <a:cubicBezTo>
                  <a:pt x="300971" y="758990"/>
                  <a:pt x="297609" y="755542"/>
                  <a:pt x="297657" y="751332"/>
                </a:cubicBezTo>
                <a:cubicBezTo>
                  <a:pt x="297657" y="751303"/>
                  <a:pt x="297657" y="751265"/>
                  <a:pt x="297657" y="751237"/>
                </a:cubicBezTo>
                <a:cubicBezTo>
                  <a:pt x="297713" y="746979"/>
                  <a:pt x="301209" y="743569"/>
                  <a:pt x="305467" y="743616"/>
                </a:cubicBezTo>
                <a:close/>
                <a:moveTo>
                  <a:pt x="231077" y="743616"/>
                </a:moveTo>
                <a:cubicBezTo>
                  <a:pt x="235334" y="743674"/>
                  <a:pt x="238745" y="747169"/>
                  <a:pt x="238697" y="751427"/>
                </a:cubicBezTo>
                <a:cubicBezTo>
                  <a:pt x="238640" y="755685"/>
                  <a:pt x="235144" y="759104"/>
                  <a:pt x="230886" y="759047"/>
                </a:cubicBezTo>
                <a:cubicBezTo>
                  <a:pt x="230858" y="759047"/>
                  <a:pt x="230820" y="759047"/>
                  <a:pt x="230791" y="759047"/>
                </a:cubicBezTo>
                <a:cubicBezTo>
                  <a:pt x="226581" y="758990"/>
                  <a:pt x="223219" y="755542"/>
                  <a:pt x="223267" y="751332"/>
                </a:cubicBezTo>
                <a:cubicBezTo>
                  <a:pt x="223267" y="751303"/>
                  <a:pt x="223267" y="751265"/>
                  <a:pt x="223267" y="751237"/>
                </a:cubicBezTo>
                <a:cubicBezTo>
                  <a:pt x="223323" y="746979"/>
                  <a:pt x="226819" y="743569"/>
                  <a:pt x="231077" y="743616"/>
                </a:cubicBezTo>
                <a:close/>
                <a:moveTo>
                  <a:pt x="156687" y="743616"/>
                </a:moveTo>
                <a:cubicBezTo>
                  <a:pt x="160944" y="743674"/>
                  <a:pt x="164355" y="747169"/>
                  <a:pt x="164307" y="751427"/>
                </a:cubicBezTo>
                <a:cubicBezTo>
                  <a:pt x="164250" y="755685"/>
                  <a:pt x="160754" y="759104"/>
                  <a:pt x="156496" y="759047"/>
                </a:cubicBezTo>
                <a:cubicBezTo>
                  <a:pt x="156468" y="759047"/>
                  <a:pt x="156430" y="759047"/>
                  <a:pt x="156401" y="759047"/>
                </a:cubicBezTo>
                <a:cubicBezTo>
                  <a:pt x="152191" y="758990"/>
                  <a:pt x="148829" y="755542"/>
                  <a:pt x="148877" y="751332"/>
                </a:cubicBezTo>
                <a:cubicBezTo>
                  <a:pt x="148877" y="751303"/>
                  <a:pt x="148877" y="751265"/>
                  <a:pt x="148877" y="751237"/>
                </a:cubicBezTo>
                <a:cubicBezTo>
                  <a:pt x="148933" y="746979"/>
                  <a:pt x="152429" y="743569"/>
                  <a:pt x="156687" y="743616"/>
                </a:cubicBezTo>
                <a:close/>
                <a:moveTo>
                  <a:pt x="82296" y="743616"/>
                </a:moveTo>
                <a:cubicBezTo>
                  <a:pt x="86553" y="743674"/>
                  <a:pt x="89964" y="747169"/>
                  <a:pt x="89916" y="751427"/>
                </a:cubicBezTo>
                <a:cubicBezTo>
                  <a:pt x="89859" y="755685"/>
                  <a:pt x="86363" y="759104"/>
                  <a:pt x="82105" y="759047"/>
                </a:cubicBezTo>
                <a:cubicBezTo>
                  <a:pt x="82077" y="759047"/>
                  <a:pt x="82039" y="759047"/>
                  <a:pt x="82010" y="759047"/>
                </a:cubicBezTo>
                <a:cubicBezTo>
                  <a:pt x="77800" y="758990"/>
                  <a:pt x="74438" y="755542"/>
                  <a:pt x="74486" y="751332"/>
                </a:cubicBezTo>
                <a:cubicBezTo>
                  <a:pt x="74486" y="751303"/>
                  <a:pt x="74486" y="751265"/>
                  <a:pt x="74486" y="751237"/>
                </a:cubicBezTo>
                <a:cubicBezTo>
                  <a:pt x="74542" y="746979"/>
                  <a:pt x="78038" y="743569"/>
                  <a:pt x="82296" y="743616"/>
                </a:cubicBezTo>
                <a:close/>
                <a:moveTo>
                  <a:pt x="7525" y="669418"/>
                </a:moveTo>
                <a:cubicBezTo>
                  <a:pt x="11735" y="669370"/>
                  <a:pt x="15183" y="672732"/>
                  <a:pt x="15240" y="676942"/>
                </a:cubicBezTo>
                <a:cubicBezTo>
                  <a:pt x="15287" y="681152"/>
                  <a:pt x="11925" y="684600"/>
                  <a:pt x="7715" y="684658"/>
                </a:cubicBezTo>
                <a:cubicBezTo>
                  <a:pt x="7687" y="684658"/>
                  <a:pt x="7649" y="684658"/>
                  <a:pt x="7620" y="684658"/>
                </a:cubicBezTo>
                <a:cubicBezTo>
                  <a:pt x="3410" y="684658"/>
                  <a:pt x="0" y="681248"/>
                  <a:pt x="0" y="677038"/>
                </a:cubicBezTo>
                <a:cubicBezTo>
                  <a:pt x="0" y="672866"/>
                  <a:pt x="3353" y="669475"/>
                  <a:pt x="7525" y="669418"/>
                </a:cubicBezTo>
                <a:close/>
                <a:moveTo>
                  <a:pt x="528352" y="669417"/>
                </a:moveTo>
                <a:cubicBezTo>
                  <a:pt x="532561" y="669417"/>
                  <a:pt x="535972" y="672829"/>
                  <a:pt x="535972" y="677037"/>
                </a:cubicBezTo>
                <a:cubicBezTo>
                  <a:pt x="535972" y="681245"/>
                  <a:pt x="532561" y="684657"/>
                  <a:pt x="528352" y="684657"/>
                </a:cubicBezTo>
                <a:cubicBezTo>
                  <a:pt x="524144" y="684657"/>
                  <a:pt x="520732" y="681245"/>
                  <a:pt x="520732" y="677037"/>
                </a:cubicBezTo>
                <a:cubicBezTo>
                  <a:pt x="520732" y="672829"/>
                  <a:pt x="524144" y="669417"/>
                  <a:pt x="528352" y="669417"/>
                </a:cubicBezTo>
                <a:close/>
                <a:moveTo>
                  <a:pt x="453962" y="669417"/>
                </a:moveTo>
                <a:cubicBezTo>
                  <a:pt x="458172" y="669417"/>
                  <a:pt x="461582" y="672827"/>
                  <a:pt x="461582" y="677037"/>
                </a:cubicBezTo>
                <a:cubicBezTo>
                  <a:pt x="461582" y="681247"/>
                  <a:pt x="458172" y="684657"/>
                  <a:pt x="453962" y="684657"/>
                </a:cubicBezTo>
                <a:cubicBezTo>
                  <a:pt x="449752" y="684657"/>
                  <a:pt x="446342" y="681247"/>
                  <a:pt x="446342" y="677037"/>
                </a:cubicBezTo>
                <a:cubicBezTo>
                  <a:pt x="446342" y="672827"/>
                  <a:pt x="449752" y="669417"/>
                  <a:pt x="453962" y="669417"/>
                </a:cubicBezTo>
                <a:close/>
                <a:moveTo>
                  <a:pt x="379667" y="669417"/>
                </a:moveTo>
                <a:cubicBezTo>
                  <a:pt x="383877" y="669417"/>
                  <a:pt x="387287" y="672827"/>
                  <a:pt x="387287" y="677037"/>
                </a:cubicBezTo>
                <a:cubicBezTo>
                  <a:pt x="387287" y="681247"/>
                  <a:pt x="383877" y="684657"/>
                  <a:pt x="379667" y="684657"/>
                </a:cubicBezTo>
                <a:cubicBezTo>
                  <a:pt x="375457" y="684657"/>
                  <a:pt x="372047" y="681247"/>
                  <a:pt x="372047" y="677037"/>
                </a:cubicBezTo>
                <a:cubicBezTo>
                  <a:pt x="372047" y="672827"/>
                  <a:pt x="375457" y="669417"/>
                  <a:pt x="379667" y="669417"/>
                </a:cubicBezTo>
                <a:close/>
                <a:moveTo>
                  <a:pt x="305277" y="669417"/>
                </a:moveTo>
                <a:cubicBezTo>
                  <a:pt x="309485" y="669417"/>
                  <a:pt x="312897" y="672829"/>
                  <a:pt x="312897" y="677037"/>
                </a:cubicBezTo>
                <a:cubicBezTo>
                  <a:pt x="312897" y="681245"/>
                  <a:pt x="309485" y="684657"/>
                  <a:pt x="305277" y="684657"/>
                </a:cubicBezTo>
                <a:cubicBezTo>
                  <a:pt x="301068" y="684657"/>
                  <a:pt x="297657" y="681245"/>
                  <a:pt x="297657" y="677037"/>
                </a:cubicBezTo>
                <a:cubicBezTo>
                  <a:pt x="297657" y="672829"/>
                  <a:pt x="301068" y="669417"/>
                  <a:pt x="305277" y="669417"/>
                </a:cubicBezTo>
                <a:close/>
                <a:moveTo>
                  <a:pt x="230886" y="669417"/>
                </a:moveTo>
                <a:cubicBezTo>
                  <a:pt x="235096" y="669417"/>
                  <a:pt x="238506" y="672827"/>
                  <a:pt x="238506" y="677037"/>
                </a:cubicBezTo>
                <a:cubicBezTo>
                  <a:pt x="238506" y="681247"/>
                  <a:pt x="235096" y="684657"/>
                  <a:pt x="230886" y="684657"/>
                </a:cubicBezTo>
                <a:cubicBezTo>
                  <a:pt x="226676" y="684657"/>
                  <a:pt x="223266" y="681247"/>
                  <a:pt x="223266" y="677037"/>
                </a:cubicBezTo>
                <a:cubicBezTo>
                  <a:pt x="223266" y="672827"/>
                  <a:pt x="226676" y="669417"/>
                  <a:pt x="230886" y="669417"/>
                </a:cubicBezTo>
                <a:close/>
                <a:moveTo>
                  <a:pt x="156496" y="669417"/>
                </a:moveTo>
                <a:cubicBezTo>
                  <a:pt x="160704" y="669417"/>
                  <a:pt x="164116" y="672829"/>
                  <a:pt x="164116" y="677037"/>
                </a:cubicBezTo>
                <a:cubicBezTo>
                  <a:pt x="164116" y="681245"/>
                  <a:pt x="160704" y="684657"/>
                  <a:pt x="156496" y="684657"/>
                </a:cubicBezTo>
                <a:cubicBezTo>
                  <a:pt x="152287" y="684657"/>
                  <a:pt x="148876" y="681245"/>
                  <a:pt x="148876" y="677037"/>
                </a:cubicBezTo>
                <a:cubicBezTo>
                  <a:pt x="148876" y="672829"/>
                  <a:pt x="152287" y="669417"/>
                  <a:pt x="156496" y="669417"/>
                </a:cubicBezTo>
                <a:close/>
                <a:moveTo>
                  <a:pt x="82106" y="669417"/>
                </a:moveTo>
                <a:cubicBezTo>
                  <a:pt x="86314" y="669417"/>
                  <a:pt x="89726" y="672829"/>
                  <a:pt x="89726" y="677037"/>
                </a:cubicBezTo>
                <a:cubicBezTo>
                  <a:pt x="89726" y="681245"/>
                  <a:pt x="86314" y="684657"/>
                  <a:pt x="82106" y="684657"/>
                </a:cubicBezTo>
                <a:cubicBezTo>
                  <a:pt x="77898" y="684657"/>
                  <a:pt x="74486" y="681245"/>
                  <a:pt x="74486" y="677037"/>
                </a:cubicBezTo>
                <a:cubicBezTo>
                  <a:pt x="74486" y="672829"/>
                  <a:pt x="77898" y="669417"/>
                  <a:pt x="82106" y="669417"/>
                </a:cubicBezTo>
                <a:close/>
                <a:moveTo>
                  <a:pt x="7525" y="595028"/>
                </a:moveTo>
                <a:cubicBezTo>
                  <a:pt x="11735" y="594980"/>
                  <a:pt x="15183" y="598342"/>
                  <a:pt x="15240" y="602552"/>
                </a:cubicBezTo>
                <a:cubicBezTo>
                  <a:pt x="15287" y="606762"/>
                  <a:pt x="11925" y="610210"/>
                  <a:pt x="7715" y="610267"/>
                </a:cubicBezTo>
                <a:cubicBezTo>
                  <a:pt x="7687" y="610267"/>
                  <a:pt x="7649" y="610267"/>
                  <a:pt x="7620" y="610267"/>
                </a:cubicBezTo>
                <a:cubicBezTo>
                  <a:pt x="3410" y="610267"/>
                  <a:pt x="0" y="606858"/>
                  <a:pt x="0" y="602648"/>
                </a:cubicBezTo>
                <a:cubicBezTo>
                  <a:pt x="0" y="598476"/>
                  <a:pt x="3353" y="595085"/>
                  <a:pt x="7525" y="595028"/>
                </a:cubicBezTo>
                <a:close/>
                <a:moveTo>
                  <a:pt x="528352" y="595027"/>
                </a:moveTo>
                <a:cubicBezTo>
                  <a:pt x="532561" y="595027"/>
                  <a:pt x="535972" y="598439"/>
                  <a:pt x="535972" y="602647"/>
                </a:cubicBezTo>
                <a:cubicBezTo>
                  <a:pt x="535972" y="606856"/>
                  <a:pt x="532561" y="610267"/>
                  <a:pt x="528352" y="610267"/>
                </a:cubicBezTo>
                <a:cubicBezTo>
                  <a:pt x="524144" y="610267"/>
                  <a:pt x="520732" y="606856"/>
                  <a:pt x="520732" y="602647"/>
                </a:cubicBezTo>
                <a:cubicBezTo>
                  <a:pt x="520732" y="598439"/>
                  <a:pt x="524144" y="595027"/>
                  <a:pt x="528352" y="595027"/>
                </a:cubicBezTo>
                <a:close/>
                <a:moveTo>
                  <a:pt x="453962" y="595027"/>
                </a:moveTo>
                <a:cubicBezTo>
                  <a:pt x="458172" y="595027"/>
                  <a:pt x="461582" y="598437"/>
                  <a:pt x="461582" y="602647"/>
                </a:cubicBezTo>
                <a:cubicBezTo>
                  <a:pt x="461582" y="606857"/>
                  <a:pt x="458172" y="610267"/>
                  <a:pt x="453962" y="610267"/>
                </a:cubicBezTo>
                <a:cubicBezTo>
                  <a:pt x="449752" y="610267"/>
                  <a:pt x="446342" y="606857"/>
                  <a:pt x="446342" y="602647"/>
                </a:cubicBezTo>
                <a:cubicBezTo>
                  <a:pt x="446342" y="598437"/>
                  <a:pt x="449752" y="595027"/>
                  <a:pt x="453962" y="595027"/>
                </a:cubicBezTo>
                <a:close/>
                <a:moveTo>
                  <a:pt x="379667" y="595027"/>
                </a:moveTo>
                <a:cubicBezTo>
                  <a:pt x="383877" y="595027"/>
                  <a:pt x="387287" y="598437"/>
                  <a:pt x="387287" y="602647"/>
                </a:cubicBezTo>
                <a:cubicBezTo>
                  <a:pt x="387287" y="606857"/>
                  <a:pt x="383877" y="610267"/>
                  <a:pt x="379667" y="610267"/>
                </a:cubicBezTo>
                <a:cubicBezTo>
                  <a:pt x="375457" y="610267"/>
                  <a:pt x="372047" y="606857"/>
                  <a:pt x="372047" y="602647"/>
                </a:cubicBezTo>
                <a:cubicBezTo>
                  <a:pt x="372047" y="598437"/>
                  <a:pt x="375457" y="595027"/>
                  <a:pt x="379667" y="595027"/>
                </a:cubicBezTo>
                <a:close/>
                <a:moveTo>
                  <a:pt x="305277" y="595027"/>
                </a:moveTo>
                <a:cubicBezTo>
                  <a:pt x="309485" y="595027"/>
                  <a:pt x="312897" y="598439"/>
                  <a:pt x="312897" y="602647"/>
                </a:cubicBezTo>
                <a:cubicBezTo>
                  <a:pt x="312897" y="606856"/>
                  <a:pt x="309485" y="610267"/>
                  <a:pt x="305277" y="610267"/>
                </a:cubicBezTo>
                <a:cubicBezTo>
                  <a:pt x="301068" y="610267"/>
                  <a:pt x="297657" y="606856"/>
                  <a:pt x="297657" y="602647"/>
                </a:cubicBezTo>
                <a:cubicBezTo>
                  <a:pt x="297657" y="598439"/>
                  <a:pt x="301068" y="595027"/>
                  <a:pt x="305277" y="595027"/>
                </a:cubicBezTo>
                <a:close/>
                <a:moveTo>
                  <a:pt x="230886" y="595027"/>
                </a:moveTo>
                <a:cubicBezTo>
                  <a:pt x="235096" y="595027"/>
                  <a:pt x="238506" y="598437"/>
                  <a:pt x="238506" y="602647"/>
                </a:cubicBezTo>
                <a:cubicBezTo>
                  <a:pt x="238506" y="606857"/>
                  <a:pt x="235096" y="610267"/>
                  <a:pt x="230886" y="610267"/>
                </a:cubicBezTo>
                <a:cubicBezTo>
                  <a:pt x="226676" y="610267"/>
                  <a:pt x="223266" y="606857"/>
                  <a:pt x="223266" y="602647"/>
                </a:cubicBezTo>
                <a:cubicBezTo>
                  <a:pt x="223266" y="598437"/>
                  <a:pt x="226676" y="595027"/>
                  <a:pt x="230886" y="595027"/>
                </a:cubicBezTo>
                <a:close/>
                <a:moveTo>
                  <a:pt x="156496" y="595027"/>
                </a:moveTo>
                <a:cubicBezTo>
                  <a:pt x="160704" y="595027"/>
                  <a:pt x="164116" y="598439"/>
                  <a:pt x="164116" y="602647"/>
                </a:cubicBezTo>
                <a:cubicBezTo>
                  <a:pt x="164116" y="606856"/>
                  <a:pt x="160704" y="610267"/>
                  <a:pt x="156496" y="610267"/>
                </a:cubicBezTo>
                <a:cubicBezTo>
                  <a:pt x="152287" y="610267"/>
                  <a:pt x="148876" y="606856"/>
                  <a:pt x="148876" y="602647"/>
                </a:cubicBezTo>
                <a:cubicBezTo>
                  <a:pt x="148876" y="598439"/>
                  <a:pt x="152287" y="595027"/>
                  <a:pt x="156496" y="595027"/>
                </a:cubicBezTo>
                <a:close/>
                <a:moveTo>
                  <a:pt x="82106" y="595027"/>
                </a:moveTo>
                <a:cubicBezTo>
                  <a:pt x="86314" y="595027"/>
                  <a:pt x="89726" y="598439"/>
                  <a:pt x="89726" y="602647"/>
                </a:cubicBezTo>
                <a:cubicBezTo>
                  <a:pt x="89726" y="606856"/>
                  <a:pt x="86314" y="610267"/>
                  <a:pt x="82106" y="610267"/>
                </a:cubicBezTo>
                <a:cubicBezTo>
                  <a:pt x="77898" y="610267"/>
                  <a:pt x="74486" y="606856"/>
                  <a:pt x="74486" y="602647"/>
                </a:cubicBezTo>
                <a:cubicBezTo>
                  <a:pt x="74486" y="598439"/>
                  <a:pt x="77898" y="595027"/>
                  <a:pt x="82106" y="595027"/>
                </a:cubicBezTo>
                <a:close/>
                <a:moveTo>
                  <a:pt x="528352" y="520637"/>
                </a:moveTo>
                <a:cubicBezTo>
                  <a:pt x="532562" y="520637"/>
                  <a:pt x="535972" y="524047"/>
                  <a:pt x="535972" y="528257"/>
                </a:cubicBezTo>
                <a:cubicBezTo>
                  <a:pt x="535972" y="532467"/>
                  <a:pt x="532562" y="535877"/>
                  <a:pt x="528352" y="535877"/>
                </a:cubicBezTo>
                <a:cubicBezTo>
                  <a:pt x="524142" y="535877"/>
                  <a:pt x="520732" y="532467"/>
                  <a:pt x="520732" y="528257"/>
                </a:cubicBezTo>
                <a:cubicBezTo>
                  <a:pt x="520732" y="524047"/>
                  <a:pt x="524142" y="520637"/>
                  <a:pt x="528352" y="520637"/>
                </a:cubicBezTo>
                <a:close/>
                <a:moveTo>
                  <a:pt x="453962" y="520637"/>
                </a:moveTo>
                <a:cubicBezTo>
                  <a:pt x="458172" y="520637"/>
                  <a:pt x="461582" y="524047"/>
                  <a:pt x="461582" y="528257"/>
                </a:cubicBezTo>
                <a:cubicBezTo>
                  <a:pt x="461582" y="532467"/>
                  <a:pt x="458172" y="535877"/>
                  <a:pt x="453962" y="535877"/>
                </a:cubicBezTo>
                <a:cubicBezTo>
                  <a:pt x="449752" y="535877"/>
                  <a:pt x="446342" y="532467"/>
                  <a:pt x="446342" y="528257"/>
                </a:cubicBezTo>
                <a:cubicBezTo>
                  <a:pt x="446342" y="524047"/>
                  <a:pt x="449752" y="520637"/>
                  <a:pt x="453962" y="520637"/>
                </a:cubicBezTo>
                <a:close/>
                <a:moveTo>
                  <a:pt x="379667" y="520637"/>
                </a:moveTo>
                <a:cubicBezTo>
                  <a:pt x="383877" y="520637"/>
                  <a:pt x="387287" y="524047"/>
                  <a:pt x="387287" y="528257"/>
                </a:cubicBezTo>
                <a:cubicBezTo>
                  <a:pt x="387287" y="532467"/>
                  <a:pt x="383877" y="535877"/>
                  <a:pt x="379667" y="535877"/>
                </a:cubicBezTo>
                <a:cubicBezTo>
                  <a:pt x="375457" y="535877"/>
                  <a:pt x="372047" y="532467"/>
                  <a:pt x="372047" y="528257"/>
                </a:cubicBezTo>
                <a:cubicBezTo>
                  <a:pt x="372047" y="524047"/>
                  <a:pt x="375457" y="520637"/>
                  <a:pt x="379667" y="520637"/>
                </a:cubicBezTo>
                <a:close/>
                <a:moveTo>
                  <a:pt x="305277" y="520637"/>
                </a:moveTo>
                <a:cubicBezTo>
                  <a:pt x="309487" y="520637"/>
                  <a:pt x="312897" y="524047"/>
                  <a:pt x="312897" y="528257"/>
                </a:cubicBezTo>
                <a:cubicBezTo>
                  <a:pt x="312897" y="532467"/>
                  <a:pt x="309487" y="535877"/>
                  <a:pt x="305277" y="535877"/>
                </a:cubicBezTo>
                <a:cubicBezTo>
                  <a:pt x="301067" y="535877"/>
                  <a:pt x="297657" y="532467"/>
                  <a:pt x="297657" y="528257"/>
                </a:cubicBezTo>
                <a:cubicBezTo>
                  <a:pt x="297657" y="524047"/>
                  <a:pt x="301067" y="520637"/>
                  <a:pt x="305277" y="520637"/>
                </a:cubicBezTo>
                <a:close/>
                <a:moveTo>
                  <a:pt x="230886" y="520637"/>
                </a:moveTo>
                <a:cubicBezTo>
                  <a:pt x="235096" y="520637"/>
                  <a:pt x="238506" y="524047"/>
                  <a:pt x="238506" y="528257"/>
                </a:cubicBezTo>
                <a:cubicBezTo>
                  <a:pt x="238506" y="532467"/>
                  <a:pt x="235096" y="535877"/>
                  <a:pt x="230886" y="535877"/>
                </a:cubicBezTo>
                <a:cubicBezTo>
                  <a:pt x="226676" y="535877"/>
                  <a:pt x="223266" y="532467"/>
                  <a:pt x="223266" y="528257"/>
                </a:cubicBezTo>
                <a:cubicBezTo>
                  <a:pt x="223266" y="524047"/>
                  <a:pt x="226676" y="520637"/>
                  <a:pt x="230886" y="520637"/>
                </a:cubicBezTo>
                <a:close/>
                <a:moveTo>
                  <a:pt x="156496" y="520637"/>
                </a:moveTo>
                <a:cubicBezTo>
                  <a:pt x="160706" y="520637"/>
                  <a:pt x="164116" y="524047"/>
                  <a:pt x="164116" y="528257"/>
                </a:cubicBezTo>
                <a:cubicBezTo>
                  <a:pt x="164116" y="532467"/>
                  <a:pt x="160706" y="535877"/>
                  <a:pt x="156496" y="535877"/>
                </a:cubicBezTo>
                <a:cubicBezTo>
                  <a:pt x="152286" y="535877"/>
                  <a:pt x="148876" y="532467"/>
                  <a:pt x="148876" y="528257"/>
                </a:cubicBezTo>
                <a:cubicBezTo>
                  <a:pt x="148876" y="524047"/>
                  <a:pt x="152286" y="520637"/>
                  <a:pt x="156496" y="520637"/>
                </a:cubicBezTo>
                <a:close/>
                <a:moveTo>
                  <a:pt x="82106" y="520637"/>
                </a:moveTo>
                <a:cubicBezTo>
                  <a:pt x="86316" y="520637"/>
                  <a:pt x="89726" y="524047"/>
                  <a:pt x="89726" y="528257"/>
                </a:cubicBezTo>
                <a:cubicBezTo>
                  <a:pt x="89726" y="532467"/>
                  <a:pt x="86316" y="535877"/>
                  <a:pt x="82106" y="535877"/>
                </a:cubicBezTo>
                <a:cubicBezTo>
                  <a:pt x="77896" y="535877"/>
                  <a:pt x="74486" y="532467"/>
                  <a:pt x="74486" y="528257"/>
                </a:cubicBezTo>
                <a:cubicBezTo>
                  <a:pt x="74486" y="524047"/>
                  <a:pt x="77896" y="520637"/>
                  <a:pt x="82106" y="520637"/>
                </a:cubicBezTo>
                <a:close/>
                <a:moveTo>
                  <a:pt x="7525" y="520637"/>
                </a:moveTo>
                <a:cubicBezTo>
                  <a:pt x="11735" y="520589"/>
                  <a:pt x="15183" y="523951"/>
                  <a:pt x="15240" y="528161"/>
                </a:cubicBezTo>
                <a:cubicBezTo>
                  <a:pt x="15287" y="532371"/>
                  <a:pt x="11925" y="535819"/>
                  <a:pt x="7715" y="535876"/>
                </a:cubicBezTo>
                <a:cubicBezTo>
                  <a:pt x="7687" y="535876"/>
                  <a:pt x="7649" y="535876"/>
                  <a:pt x="7620" y="535876"/>
                </a:cubicBezTo>
                <a:cubicBezTo>
                  <a:pt x="3410" y="535876"/>
                  <a:pt x="0" y="532466"/>
                  <a:pt x="0" y="528256"/>
                </a:cubicBezTo>
                <a:cubicBezTo>
                  <a:pt x="0" y="524085"/>
                  <a:pt x="3353" y="520694"/>
                  <a:pt x="7525" y="520637"/>
                </a:cubicBezTo>
                <a:close/>
                <a:moveTo>
                  <a:pt x="453962" y="446247"/>
                </a:moveTo>
                <a:cubicBezTo>
                  <a:pt x="458172" y="446247"/>
                  <a:pt x="461582" y="449657"/>
                  <a:pt x="461582" y="453867"/>
                </a:cubicBezTo>
                <a:cubicBezTo>
                  <a:pt x="461582" y="458077"/>
                  <a:pt x="458172" y="461487"/>
                  <a:pt x="453962" y="461487"/>
                </a:cubicBezTo>
                <a:cubicBezTo>
                  <a:pt x="449752" y="461487"/>
                  <a:pt x="446342" y="458077"/>
                  <a:pt x="446342" y="453867"/>
                </a:cubicBezTo>
                <a:cubicBezTo>
                  <a:pt x="446342" y="449657"/>
                  <a:pt x="449752" y="446247"/>
                  <a:pt x="453962" y="446247"/>
                </a:cubicBezTo>
                <a:close/>
                <a:moveTo>
                  <a:pt x="379667" y="446247"/>
                </a:moveTo>
                <a:cubicBezTo>
                  <a:pt x="383877" y="446247"/>
                  <a:pt x="387287" y="449657"/>
                  <a:pt x="387287" y="453867"/>
                </a:cubicBezTo>
                <a:cubicBezTo>
                  <a:pt x="387287" y="458077"/>
                  <a:pt x="383877" y="461487"/>
                  <a:pt x="379667" y="461487"/>
                </a:cubicBezTo>
                <a:cubicBezTo>
                  <a:pt x="375457" y="461487"/>
                  <a:pt x="372047" y="458077"/>
                  <a:pt x="372047" y="453867"/>
                </a:cubicBezTo>
                <a:cubicBezTo>
                  <a:pt x="372047" y="449657"/>
                  <a:pt x="375457" y="446247"/>
                  <a:pt x="379667" y="446247"/>
                </a:cubicBezTo>
                <a:close/>
                <a:moveTo>
                  <a:pt x="230886" y="446247"/>
                </a:moveTo>
                <a:cubicBezTo>
                  <a:pt x="235096" y="446247"/>
                  <a:pt x="238506" y="449657"/>
                  <a:pt x="238506" y="453867"/>
                </a:cubicBezTo>
                <a:cubicBezTo>
                  <a:pt x="238506" y="458077"/>
                  <a:pt x="235096" y="461487"/>
                  <a:pt x="230886" y="461487"/>
                </a:cubicBezTo>
                <a:cubicBezTo>
                  <a:pt x="226676" y="461487"/>
                  <a:pt x="223266" y="458077"/>
                  <a:pt x="223266" y="453867"/>
                </a:cubicBezTo>
                <a:cubicBezTo>
                  <a:pt x="223266" y="449657"/>
                  <a:pt x="226676" y="446247"/>
                  <a:pt x="230886" y="446247"/>
                </a:cubicBezTo>
                <a:close/>
                <a:moveTo>
                  <a:pt x="7525" y="446247"/>
                </a:moveTo>
                <a:cubicBezTo>
                  <a:pt x="11735" y="446199"/>
                  <a:pt x="15183" y="449561"/>
                  <a:pt x="15240" y="453771"/>
                </a:cubicBezTo>
                <a:cubicBezTo>
                  <a:pt x="15287" y="457981"/>
                  <a:pt x="11925" y="461429"/>
                  <a:pt x="7715" y="461486"/>
                </a:cubicBezTo>
                <a:cubicBezTo>
                  <a:pt x="7687" y="461486"/>
                  <a:pt x="7649" y="461486"/>
                  <a:pt x="7620" y="461486"/>
                </a:cubicBezTo>
                <a:cubicBezTo>
                  <a:pt x="3410" y="461486"/>
                  <a:pt x="0" y="458076"/>
                  <a:pt x="0" y="453866"/>
                </a:cubicBezTo>
                <a:cubicBezTo>
                  <a:pt x="0" y="449695"/>
                  <a:pt x="3353" y="446304"/>
                  <a:pt x="7525" y="446247"/>
                </a:cubicBezTo>
                <a:close/>
                <a:moveTo>
                  <a:pt x="528352" y="446246"/>
                </a:moveTo>
                <a:cubicBezTo>
                  <a:pt x="532561" y="446246"/>
                  <a:pt x="535972" y="449657"/>
                  <a:pt x="535972" y="453866"/>
                </a:cubicBezTo>
                <a:cubicBezTo>
                  <a:pt x="535972" y="458074"/>
                  <a:pt x="532561" y="461486"/>
                  <a:pt x="528352" y="461486"/>
                </a:cubicBezTo>
                <a:cubicBezTo>
                  <a:pt x="524144" y="461486"/>
                  <a:pt x="520732" y="458074"/>
                  <a:pt x="520732" y="453866"/>
                </a:cubicBezTo>
                <a:cubicBezTo>
                  <a:pt x="520732" y="449657"/>
                  <a:pt x="524144" y="446246"/>
                  <a:pt x="528352" y="446246"/>
                </a:cubicBezTo>
                <a:close/>
                <a:moveTo>
                  <a:pt x="305277" y="446246"/>
                </a:moveTo>
                <a:cubicBezTo>
                  <a:pt x="309485" y="446246"/>
                  <a:pt x="312897" y="449657"/>
                  <a:pt x="312897" y="453866"/>
                </a:cubicBezTo>
                <a:cubicBezTo>
                  <a:pt x="312897" y="458074"/>
                  <a:pt x="309485" y="461486"/>
                  <a:pt x="305277" y="461486"/>
                </a:cubicBezTo>
                <a:cubicBezTo>
                  <a:pt x="301068" y="461486"/>
                  <a:pt x="297657" y="458074"/>
                  <a:pt x="297657" y="453866"/>
                </a:cubicBezTo>
                <a:cubicBezTo>
                  <a:pt x="297657" y="449657"/>
                  <a:pt x="301068" y="446246"/>
                  <a:pt x="305277" y="446246"/>
                </a:cubicBezTo>
                <a:close/>
                <a:moveTo>
                  <a:pt x="156496" y="446246"/>
                </a:moveTo>
                <a:cubicBezTo>
                  <a:pt x="160704" y="446246"/>
                  <a:pt x="164116" y="449657"/>
                  <a:pt x="164116" y="453866"/>
                </a:cubicBezTo>
                <a:cubicBezTo>
                  <a:pt x="164116" y="458074"/>
                  <a:pt x="160704" y="461486"/>
                  <a:pt x="156496" y="461486"/>
                </a:cubicBezTo>
                <a:cubicBezTo>
                  <a:pt x="152287" y="461486"/>
                  <a:pt x="148876" y="458074"/>
                  <a:pt x="148876" y="453866"/>
                </a:cubicBezTo>
                <a:cubicBezTo>
                  <a:pt x="148876" y="449657"/>
                  <a:pt x="152287" y="446246"/>
                  <a:pt x="156496" y="446246"/>
                </a:cubicBezTo>
                <a:close/>
                <a:moveTo>
                  <a:pt x="82106" y="446246"/>
                </a:moveTo>
                <a:cubicBezTo>
                  <a:pt x="86314" y="446246"/>
                  <a:pt x="89726" y="449657"/>
                  <a:pt x="89726" y="453866"/>
                </a:cubicBezTo>
                <a:cubicBezTo>
                  <a:pt x="89726" y="458074"/>
                  <a:pt x="86314" y="461486"/>
                  <a:pt x="82106" y="461486"/>
                </a:cubicBezTo>
                <a:cubicBezTo>
                  <a:pt x="77898" y="461486"/>
                  <a:pt x="74486" y="458074"/>
                  <a:pt x="74486" y="453866"/>
                </a:cubicBezTo>
                <a:cubicBezTo>
                  <a:pt x="74486" y="449657"/>
                  <a:pt x="77898" y="446246"/>
                  <a:pt x="82106" y="446246"/>
                </a:cubicBezTo>
                <a:close/>
                <a:moveTo>
                  <a:pt x="528352" y="371856"/>
                </a:moveTo>
                <a:cubicBezTo>
                  <a:pt x="532561" y="371856"/>
                  <a:pt x="535972" y="375268"/>
                  <a:pt x="535972" y="379476"/>
                </a:cubicBezTo>
                <a:cubicBezTo>
                  <a:pt x="535972" y="383684"/>
                  <a:pt x="532561" y="387096"/>
                  <a:pt x="528352" y="387096"/>
                </a:cubicBezTo>
                <a:cubicBezTo>
                  <a:pt x="524144" y="387096"/>
                  <a:pt x="520732" y="383684"/>
                  <a:pt x="520732" y="379476"/>
                </a:cubicBezTo>
                <a:cubicBezTo>
                  <a:pt x="520732" y="375268"/>
                  <a:pt x="524144" y="371856"/>
                  <a:pt x="528352" y="371856"/>
                </a:cubicBezTo>
                <a:close/>
                <a:moveTo>
                  <a:pt x="453962" y="371856"/>
                </a:moveTo>
                <a:cubicBezTo>
                  <a:pt x="458172" y="371856"/>
                  <a:pt x="461582" y="375266"/>
                  <a:pt x="461582" y="379476"/>
                </a:cubicBezTo>
                <a:cubicBezTo>
                  <a:pt x="461582" y="383686"/>
                  <a:pt x="458172" y="387096"/>
                  <a:pt x="453962" y="387096"/>
                </a:cubicBezTo>
                <a:cubicBezTo>
                  <a:pt x="449752" y="387096"/>
                  <a:pt x="446342" y="383686"/>
                  <a:pt x="446342" y="379476"/>
                </a:cubicBezTo>
                <a:cubicBezTo>
                  <a:pt x="446342" y="375266"/>
                  <a:pt x="449752" y="371856"/>
                  <a:pt x="453962" y="371856"/>
                </a:cubicBezTo>
                <a:close/>
                <a:moveTo>
                  <a:pt x="379667" y="371856"/>
                </a:moveTo>
                <a:cubicBezTo>
                  <a:pt x="383877" y="371856"/>
                  <a:pt x="387287" y="375266"/>
                  <a:pt x="387287" y="379476"/>
                </a:cubicBezTo>
                <a:cubicBezTo>
                  <a:pt x="387287" y="383686"/>
                  <a:pt x="383877" y="387096"/>
                  <a:pt x="379667" y="387096"/>
                </a:cubicBezTo>
                <a:cubicBezTo>
                  <a:pt x="375457" y="387096"/>
                  <a:pt x="372047" y="383686"/>
                  <a:pt x="372047" y="379476"/>
                </a:cubicBezTo>
                <a:cubicBezTo>
                  <a:pt x="372047" y="375266"/>
                  <a:pt x="375457" y="371856"/>
                  <a:pt x="379667" y="371856"/>
                </a:cubicBezTo>
                <a:close/>
                <a:moveTo>
                  <a:pt x="305277" y="371856"/>
                </a:moveTo>
                <a:cubicBezTo>
                  <a:pt x="309485" y="371856"/>
                  <a:pt x="312897" y="375268"/>
                  <a:pt x="312897" y="379476"/>
                </a:cubicBezTo>
                <a:cubicBezTo>
                  <a:pt x="312897" y="383684"/>
                  <a:pt x="309485" y="387096"/>
                  <a:pt x="305277" y="387096"/>
                </a:cubicBezTo>
                <a:cubicBezTo>
                  <a:pt x="301068" y="387096"/>
                  <a:pt x="297657" y="383684"/>
                  <a:pt x="297657" y="379476"/>
                </a:cubicBezTo>
                <a:cubicBezTo>
                  <a:pt x="297657" y="375268"/>
                  <a:pt x="301068" y="371856"/>
                  <a:pt x="305277" y="371856"/>
                </a:cubicBezTo>
                <a:close/>
                <a:moveTo>
                  <a:pt x="230886" y="371856"/>
                </a:moveTo>
                <a:cubicBezTo>
                  <a:pt x="235096" y="371856"/>
                  <a:pt x="238506" y="375266"/>
                  <a:pt x="238506" y="379476"/>
                </a:cubicBezTo>
                <a:cubicBezTo>
                  <a:pt x="238506" y="383686"/>
                  <a:pt x="235096" y="387096"/>
                  <a:pt x="230886" y="387096"/>
                </a:cubicBezTo>
                <a:cubicBezTo>
                  <a:pt x="226676" y="387096"/>
                  <a:pt x="223266" y="383686"/>
                  <a:pt x="223266" y="379476"/>
                </a:cubicBezTo>
                <a:cubicBezTo>
                  <a:pt x="223266" y="375266"/>
                  <a:pt x="226676" y="371856"/>
                  <a:pt x="230886" y="371856"/>
                </a:cubicBezTo>
                <a:close/>
                <a:moveTo>
                  <a:pt x="156496" y="371856"/>
                </a:moveTo>
                <a:cubicBezTo>
                  <a:pt x="160704" y="371856"/>
                  <a:pt x="164116" y="375268"/>
                  <a:pt x="164116" y="379476"/>
                </a:cubicBezTo>
                <a:cubicBezTo>
                  <a:pt x="164116" y="383684"/>
                  <a:pt x="160704" y="387096"/>
                  <a:pt x="156496" y="387096"/>
                </a:cubicBezTo>
                <a:cubicBezTo>
                  <a:pt x="152287" y="387096"/>
                  <a:pt x="148876" y="383684"/>
                  <a:pt x="148876" y="379476"/>
                </a:cubicBezTo>
                <a:cubicBezTo>
                  <a:pt x="148876" y="375268"/>
                  <a:pt x="152287" y="371856"/>
                  <a:pt x="156496" y="371856"/>
                </a:cubicBezTo>
                <a:close/>
                <a:moveTo>
                  <a:pt x="82106" y="371856"/>
                </a:moveTo>
                <a:cubicBezTo>
                  <a:pt x="86314" y="371856"/>
                  <a:pt x="89726" y="375268"/>
                  <a:pt x="89726" y="379476"/>
                </a:cubicBezTo>
                <a:cubicBezTo>
                  <a:pt x="89726" y="383684"/>
                  <a:pt x="86314" y="387096"/>
                  <a:pt x="82106" y="387096"/>
                </a:cubicBezTo>
                <a:cubicBezTo>
                  <a:pt x="77898" y="387096"/>
                  <a:pt x="74486" y="383684"/>
                  <a:pt x="74486" y="379476"/>
                </a:cubicBezTo>
                <a:cubicBezTo>
                  <a:pt x="74486" y="375268"/>
                  <a:pt x="77898" y="371856"/>
                  <a:pt x="82106" y="371856"/>
                </a:cubicBezTo>
                <a:close/>
                <a:moveTo>
                  <a:pt x="7716" y="371856"/>
                </a:moveTo>
                <a:cubicBezTo>
                  <a:pt x="11926" y="371856"/>
                  <a:pt x="15336" y="375266"/>
                  <a:pt x="15336" y="379476"/>
                </a:cubicBezTo>
                <a:cubicBezTo>
                  <a:pt x="15336" y="383686"/>
                  <a:pt x="11926" y="387096"/>
                  <a:pt x="7716" y="387096"/>
                </a:cubicBezTo>
                <a:cubicBezTo>
                  <a:pt x="3506" y="387096"/>
                  <a:pt x="96" y="383686"/>
                  <a:pt x="96" y="379476"/>
                </a:cubicBezTo>
                <a:cubicBezTo>
                  <a:pt x="96" y="375266"/>
                  <a:pt x="3506" y="371856"/>
                  <a:pt x="7716" y="371856"/>
                </a:cubicBezTo>
                <a:close/>
                <a:moveTo>
                  <a:pt x="528352" y="297466"/>
                </a:moveTo>
                <a:cubicBezTo>
                  <a:pt x="531934" y="297866"/>
                  <a:pt x="534763" y="300695"/>
                  <a:pt x="535163" y="304276"/>
                </a:cubicBezTo>
                <a:cubicBezTo>
                  <a:pt x="535639" y="308515"/>
                  <a:pt x="532591" y="312325"/>
                  <a:pt x="528352" y="312801"/>
                </a:cubicBezTo>
                <a:cubicBezTo>
                  <a:pt x="524771" y="312401"/>
                  <a:pt x="521942" y="309572"/>
                  <a:pt x="521542" y="305991"/>
                </a:cubicBezTo>
                <a:cubicBezTo>
                  <a:pt x="521066" y="301752"/>
                  <a:pt x="524114" y="297942"/>
                  <a:pt x="528352" y="297466"/>
                </a:cubicBezTo>
                <a:close/>
                <a:moveTo>
                  <a:pt x="82106" y="297466"/>
                </a:moveTo>
                <a:cubicBezTo>
                  <a:pt x="85687" y="297866"/>
                  <a:pt x="88516" y="300695"/>
                  <a:pt x="88916" y="304276"/>
                </a:cubicBezTo>
                <a:cubicBezTo>
                  <a:pt x="89392" y="308515"/>
                  <a:pt x="86344" y="312325"/>
                  <a:pt x="82106" y="312801"/>
                </a:cubicBezTo>
                <a:cubicBezTo>
                  <a:pt x="78524" y="312401"/>
                  <a:pt x="75696" y="309572"/>
                  <a:pt x="75295" y="305991"/>
                </a:cubicBezTo>
                <a:cubicBezTo>
                  <a:pt x="74819" y="301752"/>
                  <a:pt x="77867" y="297942"/>
                  <a:pt x="82106" y="297466"/>
                </a:cubicBezTo>
                <a:close/>
                <a:moveTo>
                  <a:pt x="7715" y="297371"/>
                </a:moveTo>
                <a:cubicBezTo>
                  <a:pt x="11973" y="297371"/>
                  <a:pt x="15430" y="300828"/>
                  <a:pt x="15430" y="305086"/>
                </a:cubicBezTo>
                <a:cubicBezTo>
                  <a:pt x="15430" y="309344"/>
                  <a:pt x="11973" y="312801"/>
                  <a:pt x="7715" y="312801"/>
                </a:cubicBezTo>
                <a:cubicBezTo>
                  <a:pt x="7687" y="312801"/>
                  <a:pt x="7649" y="312801"/>
                  <a:pt x="7620" y="312801"/>
                </a:cubicBezTo>
                <a:cubicBezTo>
                  <a:pt x="3410" y="312801"/>
                  <a:pt x="0" y="309391"/>
                  <a:pt x="0" y="305181"/>
                </a:cubicBezTo>
                <a:cubicBezTo>
                  <a:pt x="0" y="305153"/>
                  <a:pt x="0" y="305115"/>
                  <a:pt x="0" y="305086"/>
                </a:cubicBezTo>
                <a:cubicBezTo>
                  <a:pt x="0" y="300828"/>
                  <a:pt x="3458" y="297371"/>
                  <a:pt x="7715" y="297371"/>
                </a:cubicBezTo>
                <a:close/>
                <a:moveTo>
                  <a:pt x="454153" y="297370"/>
                </a:moveTo>
                <a:cubicBezTo>
                  <a:pt x="458410" y="297428"/>
                  <a:pt x="461820" y="300923"/>
                  <a:pt x="461772" y="305181"/>
                </a:cubicBezTo>
                <a:cubicBezTo>
                  <a:pt x="461715" y="309439"/>
                  <a:pt x="458220" y="312849"/>
                  <a:pt x="453962" y="312801"/>
                </a:cubicBezTo>
                <a:cubicBezTo>
                  <a:pt x="449752" y="312801"/>
                  <a:pt x="446342" y="309391"/>
                  <a:pt x="446342" y="305181"/>
                </a:cubicBezTo>
                <a:cubicBezTo>
                  <a:pt x="446342" y="305114"/>
                  <a:pt x="446342" y="305057"/>
                  <a:pt x="446342" y="304991"/>
                </a:cubicBezTo>
                <a:cubicBezTo>
                  <a:pt x="446390" y="300733"/>
                  <a:pt x="449895" y="297323"/>
                  <a:pt x="454153" y="297370"/>
                </a:cubicBezTo>
                <a:close/>
                <a:moveTo>
                  <a:pt x="379858" y="297370"/>
                </a:moveTo>
                <a:cubicBezTo>
                  <a:pt x="384115" y="297428"/>
                  <a:pt x="387525" y="300923"/>
                  <a:pt x="387477" y="305181"/>
                </a:cubicBezTo>
                <a:cubicBezTo>
                  <a:pt x="387420" y="309439"/>
                  <a:pt x="383925" y="312849"/>
                  <a:pt x="379667" y="312801"/>
                </a:cubicBezTo>
                <a:cubicBezTo>
                  <a:pt x="375457" y="312801"/>
                  <a:pt x="372047" y="309391"/>
                  <a:pt x="372047" y="305181"/>
                </a:cubicBezTo>
                <a:cubicBezTo>
                  <a:pt x="372047" y="305114"/>
                  <a:pt x="372047" y="305057"/>
                  <a:pt x="372047" y="304991"/>
                </a:cubicBezTo>
                <a:cubicBezTo>
                  <a:pt x="372095" y="300733"/>
                  <a:pt x="375600" y="297323"/>
                  <a:pt x="379858" y="297370"/>
                </a:cubicBezTo>
                <a:close/>
                <a:moveTo>
                  <a:pt x="305468" y="297370"/>
                </a:moveTo>
                <a:cubicBezTo>
                  <a:pt x="309725" y="297428"/>
                  <a:pt x="313135" y="300923"/>
                  <a:pt x="313087" y="305181"/>
                </a:cubicBezTo>
                <a:cubicBezTo>
                  <a:pt x="313030" y="309439"/>
                  <a:pt x="309535" y="312849"/>
                  <a:pt x="305277" y="312801"/>
                </a:cubicBezTo>
                <a:cubicBezTo>
                  <a:pt x="301067" y="312801"/>
                  <a:pt x="297657" y="309391"/>
                  <a:pt x="297657" y="305181"/>
                </a:cubicBezTo>
                <a:cubicBezTo>
                  <a:pt x="297657" y="305114"/>
                  <a:pt x="297657" y="305057"/>
                  <a:pt x="297657" y="304991"/>
                </a:cubicBezTo>
                <a:cubicBezTo>
                  <a:pt x="297705" y="300733"/>
                  <a:pt x="301210" y="297323"/>
                  <a:pt x="305468" y="297370"/>
                </a:cubicBezTo>
                <a:close/>
                <a:moveTo>
                  <a:pt x="231077" y="297370"/>
                </a:moveTo>
                <a:cubicBezTo>
                  <a:pt x="235334" y="297428"/>
                  <a:pt x="238744" y="300923"/>
                  <a:pt x="238696" y="305181"/>
                </a:cubicBezTo>
                <a:cubicBezTo>
                  <a:pt x="238639" y="309439"/>
                  <a:pt x="235144" y="312849"/>
                  <a:pt x="230886" y="312801"/>
                </a:cubicBezTo>
                <a:cubicBezTo>
                  <a:pt x="226676" y="312801"/>
                  <a:pt x="223266" y="309391"/>
                  <a:pt x="223266" y="305181"/>
                </a:cubicBezTo>
                <a:cubicBezTo>
                  <a:pt x="223266" y="305114"/>
                  <a:pt x="223266" y="305057"/>
                  <a:pt x="223266" y="304991"/>
                </a:cubicBezTo>
                <a:cubicBezTo>
                  <a:pt x="223314" y="300733"/>
                  <a:pt x="226819" y="297323"/>
                  <a:pt x="231077" y="297370"/>
                </a:cubicBezTo>
                <a:close/>
                <a:moveTo>
                  <a:pt x="156687" y="297370"/>
                </a:moveTo>
                <a:cubicBezTo>
                  <a:pt x="160944" y="297428"/>
                  <a:pt x="164354" y="300923"/>
                  <a:pt x="164306" y="305181"/>
                </a:cubicBezTo>
                <a:cubicBezTo>
                  <a:pt x="164249" y="309439"/>
                  <a:pt x="160754" y="312849"/>
                  <a:pt x="156496" y="312801"/>
                </a:cubicBezTo>
                <a:cubicBezTo>
                  <a:pt x="152286" y="312801"/>
                  <a:pt x="148876" y="309391"/>
                  <a:pt x="148876" y="305181"/>
                </a:cubicBezTo>
                <a:cubicBezTo>
                  <a:pt x="148876" y="305114"/>
                  <a:pt x="148876" y="305057"/>
                  <a:pt x="148876" y="304991"/>
                </a:cubicBezTo>
                <a:cubicBezTo>
                  <a:pt x="148933" y="300733"/>
                  <a:pt x="152429" y="297323"/>
                  <a:pt x="156687" y="297370"/>
                </a:cubicBezTo>
                <a:close/>
                <a:moveTo>
                  <a:pt x="528352" y="223171"/>
                </a:moveTo>
                <a:cubicBezTo>
                  <a:pt x="532561" y="223171"/>
                  <a:pt x="535972" y="226583"/>
                  <a:pt x="535972" y="230791"/>
                </a:cubicBezTo>
                <a:cubicBezTo>
                  <a:pt x="535972" y="234999"/>
                  <a:pt x="532561" y="238411"/>
                  <a:pt x="528352" y="238411"/>
                </a:cubicBezTo>
                <a:cubicBezTo>
                  <a:pt x="524144" y="238411"/>
                  <a:pt x="520732" y="234999"/>
                  <a:pt x="520732" y="230791"/>
                </a:cubicBezTo>
                <a:cubicBezTo>
                  <a:pt x="520732" y="226583"/>
                  <a:pt x="524144" y="223171"/>
                  <a:pt x="528352" y="223171"/>
                </a:cubicBezTo>
                <a:close/>
                <a:moveTo>
                  <a:pt x="453962" y="223171"/>
                </a:moveTo>
                <a:cubicBezTo>
                  <a:pt x="458172" y="223171"/>
                  <a:pt x="461582" y="226581"/>
                  <a:pt x="461582" y="230791"/>
                </a:cubicBezTo>
                <a:cubicBezTo>
                  <a:pt x="461582" y="235001"/>
                  <a:pt x="458172" y="238411"/>
                  <a:pt x="453962" y="238411"/>
                </a:cubicBezTo>
                <a:cubicBezTo>
                  <a:pt x="449752" y="238411"/>
                  <a:pt x="446342" y="235001"/>
                  <a:pt x="446342" y="230791"/>
                </a:cubicBezTo>
                <a:cubicBezTo>
                  <a:pt x="446342" y="226581"/>
                  <a:pt x="449752" y="223171"/>
                  <a:pt x="453962" y="223171"/>
                </a:cubicBezTo>
                <a:close/>
                <a:moveTo>
                  <a:pt x="379667" y="223171"/>
                </a:moveTo>
                <a:cubicBezTo>
                  <a:pt x="383877" y="223171"/>
                  <a:pt x="387287" y="226581"/>
                  <a:pt x="387287" y="230791"/>
                </a:cubicBezTo>
                <a:cubicBezTo>
                  <a:pt x="387287" y="235001"/>
                  <a:pt x="383877" y="238411"/>
                  <a:pt x="379667" y="238411"/>
                </a:cubicBezTo>
                <a:cubicBezTo>
                  <a:pt x="375457" y="238411"/>
                  <a:pt x="372047" y="235001"/>
                  <a:pt x="372047" y="230791"/>
                </a:cubicBezTo>
                <a:cubicBezTo>
                  <a:pt x="372047" y="226581"/>
                  <a:pt x="375457" y="223171"/>
                  <a:pt x="379667" y="223171"/>
                </a:cubicBezTo>
                <a:close/>
                <a:moveTo>
                  <a:pt x="305277" y="223171"/>
                </a:moveTo>
                <a:cubicBezTo>
                  <a:pt x="309485" y="223171"/>
                  <a:pt x="312897" y="226583"/>
                  <a:pt x="312897" y="230791"/>
                </a:cubicBezTo>
                <a:cubicBezTo>
                  <a:pt x="312897" y="234999"/>
                  <a:pt x="309485" y="238411"/>
                  <a:pt x="305277" y="238411"/>
                </a:cubicBezTo>
                <a:cubicBezTo>
                  <a:pt x="301068" y="238411"/>
                  <a:pt x="297657" y="234999"/>
                  <a:pt x="297657" y="230791"/>
                </a:cubicBezTo>
                <a:cubicBezTo>
                  <a:pt x="297657" y="226583"/>
                  <a:pt x="301068" y="223171"/>
                  <a:pt x="305277" y="223171"/>
                </a:cubicBezTo>
                <a:close/>
                <a:moveTo>
                  <a:pt x="230886" y="223171"/>
                </a:moveTo>
                <a:cubicBezTo>
                  <a:pt x="235096" y="223171"/>
                  <a:pt x="238506" y="226581"/>
                  <a:pt x="238506" y="230791"/>
                </a:cubicBezTo>
                <a:cubicBezTo>
                  <a:pt x="238506" y="235001"/>
                  <a:pt x="235096" y="238411"/>
                  <a:pt x="230886" y="238411"/>
                </a:cubicBezTo>
                <a:cubicBezTo>
                  <a:pt x="226676" y="238411"/>
                  <a:pt x="223266" y="235001"/>
                  <a:pt x="223266" y="230791"/>
                </a:cubicBezTo>
                <a:cubicBezTo>
                  <a:pt x="223266" y="226581"/>
                  <a:pt x="226676" y="223171"/>
                  <a:pt x="230886" y="223171"/>
                </a:cubicBezTo>
                <a:close/>
                <a:moveTo>
                  <a:pt x="156496" y="223171"/>
                </a:moveTo>
                <a:cubicBezTo>
                  <a:pt x="160704" y="223171"/>
                  <a:pt x="164116" y="226583"/>
                  <a:pt x="164116" y="230791"/>
                </a:cubicBezTo>
                <a:cubicBezTo>
                  <a:pt x="164116" y="234999"/>
                  <a:pt x="160704" y="238411"/>
                  <a:pt x="156496" y="238411"/>
                </a:cubicBezTo>
                <a:cubicBezTo>
                  <a:pt x="152287" y="238411"/>
                  <a:pt x="148876" y="234999"/>
                  <a:pt x="148876" y="230791"/>
                </a:cubicBezTo>
                <a:cubicBezTo>
                  <a:pt x="148876" y="226583"/>
                  <a:pt x="152287" y="223171"/>
                  <a:pt x="156496" y="223171"/>
                </a:cubicBezTo>
                <a:close/>
                <a:moveTo>
                  <a:pt x="82106" y="223171"/>
                </a:moveTo>
                <a:cubicBezTo>
                  <a:pt x="86314" y="223171"/>
                  <a:pt x="89726" y="226583"/>
                  <a:pt x="89726" y="230791"/>
                </a:cubicBezTo>
                <a:cubicBezTo>
                  <a:pt x="89726" y="234999"/>
                  <a:pt x="86314" y="238411"/>
                  <a:pt x="82106" y="238411"/>
                </a:cubicBezTo>
                <a:cubicBezTo>
                  <a:pt x="77898" y="238411"/>
                  <a:pt x="74486" y="234999"/>
                  <a:pt x="74486" y="230791"/>
                </a:cubicBezTo>
                <a:cubicBezTo>
                  <a:pt x="74486" y="226583"/>
                  <a:pt x="77898" y="223171"/>
                  <a:pt x="82106" y="223171"/>
                </a:cubicBezTo>
                <a:close/>
                <a:moveTo>
                  <a:pt x="7525" y="223170"/>
                </a:moveTo>
                <a:cubicBezTo>
                  <a:pt x="11735" y="223123"/>
                  <a:pt x="15183" y="226485"/>
                  <a:pt x="15240" y="230695"/>
                </a:cubicBezTo>
                <a:cubicBezTo>
                  <a:pt x="15287" y="234905"/>
                  <a:pt x="11925" y="238353"/>
                  <a:pt x="7715" y="238411"/>
                </a:cubicBezTo>
                <a:cubicBezTo>
                  <a:pt x="7687" y="238411"/>
                  <a:pt x="7649" y="238411"/>
                  <a:pt x="7620" y="238411"/>
                </a:cubicBezTo>
                <a:cubicBezTo>
                  <a:pt x="3410" y="238411"/>
                  <a:pt x="0" y="235001"/>
                  <a:pt x="0" y="230791"/>
                </a:cubicBezTo>
                <a:cubicBezTo>
                  <a:pt x="0" y="226619"/>
                  <a:pt x="3353" y="223228"/>
                  <a:pt x="7525" y="223170"/>
                </a:cubicBezTo>
                <a:close/>
                <a:moveTo>
                  <a:pt x="528352" y="148781"/>
                </a:moveTo>
                <a:cubicBezTo>
                  <a:pt x="532561" y="148781"/>
                  <a:pt x="535972" y="152193"/>
                  <a:pt x="535972" y="156401"/>
                </a:cubicBezTo>
                <a:cubicBezTo>
                  <a:pt x="535972" y="160609"/>
                  <a:pt x="532561" y="164021"/>
                  <a:pt x="528352" y="164021"/>
                </a:cubicBezTo>
                <a:cubicBezTo>
                  <a:pt x="524144" y="164021"/>
                  <a:pt x="520732" y="160609"/>
                  <a:pt x="520732" y="156401"/>
                </a:cubicBezTo>
                <a:cubicBezTo>
                  <a:pt x="520732" y="152193"/>
                  <a:pt x="524144" y="148781"/>
                  <a:pt x="528352" y="148781"/>
                </a:cubicBezTo>
                <a:close/>
                <a:moveTo>
                  <a:pt x="453962" y="148781"/>
                </a:moveTo>
                <a:cubicBezTo>
                  <a:pt x="458172" y="148781"/>
                  <a:pt x="461582" y="152191"/>
                  <a:pt x="461582" y="156401"/>
                </a:cubicBezTo>
                <a:cubicBezTo>
                  <a:pt x="461582" y="160611"/>
                  <a:pt x="458172" y="164021"/>
                  <a:pt x="453962" y="164021"/>
                </a:cubicBezTo>
                <a:cubicBezTo>
                  <a:pt x="449752" y="164021"/>
                  <a:pt x="446342" y="160611"/>
                  <a:pt x="446342" y="156401"/>
                </a:cubicBezTo>
                <a:cubicBezTo>
                  <a:pt x="446342" y="152191"/>
                  <a:pt x="449752" y="148781"/>
                  <a:pt x="453962" y="148781"/>
                </a:cubicBezTo>
                <a:close/>
                <a:moveTo>
                  <a:pt x="379667" y="148781"/>
                </a:moveTo>
                <a:cubicBezTo>
                  <a:pt x="383877" y="148781"/>
                  <a:pt x="387287" y="152191"/>
                  <a:pt x="387287" y="156401"/>
                </a:cubicBezTo>
                <a:cubicBezTo>
                  <a:pt x="387287" y="160611"/>
                  <a:pt x="383877" y="164021"/>
                  <a:pt x="379667" y="164021"/>
                </a:cubicBezTo>
                <a:cubicBezTo>
                  <a:pt x="375457" y="164021"/>
                  <a:pt x="372047" y="160611"/>
                  <a:pt x="372047" y="156401"/>
                </a:cubicBezTo>
                <a:cubicBezTo>
                  <a:pt x="372047" y="152191"/>
                  <a:pt x="375457" y="148781"/>
                  <a:pt x="379667" y="148781"/>
                </a:cubicBezTo>
                <a:close/>
                <a:moveTo>
                  <a:pt x="305277" y="148781"/>
                </a:moveTo>
                <a:cubicBezTo>
                  <a:pt x="309485" y="148781"/>
                  <a:pt x="312897" y="152193"/>
                  <a:pt x="312897" y="156401"/>
                </a:cubicBezTo>
                <a:cubicBezTo>
                  <a:pt x="312897" y="160609"/>
                  <a:pt x="309485" y="164021"/>
                  <a:pt x="305277" y="164021"/>
                </a:cubicBezTo>
                <a:cubicBezTo>
                  <a:pt x="301068" y="164021"/>
                  <a:pt x="297657" y="160609"/>
                  <a:pt x="297657" y="156401"/>
                </a:cubicBezTo>
                <a:cubicBezTo>
                  <a:pt x="297657" y="152193"/>
                  <a:pt x="301068" y="148781"/>
                  <a:pt x="305277" y="148781"/>
                </a:cubicBezTo>
                <a:close/>
                <a:moveTo>
                  <a:pt x="230886" y="148781"/>
                </a:moveTo>
                <a:cubicBezTo>
                  <a:pt x="235096" y="148781"/>
                  <a:pt x="238506" y="152191"/>
                  <a:pt x="238506" y="156401"/>
                </a:cubicBezTo>
                <a:cubicBezTo>
                  <a:pt x="238506" y="160611"/>
                  <a:pt x="235096" y="164021"/>
                  <a:pt x="230886" y="164021"/>
                </a:cubicBezTo>
                <a:cubicBezTo>
                  <a:pt x="226676" y="164021"/>
                  <a:pt x="223266" y="160611"/>
                  <a:pt x="223266" y="156401"/>
                </a:cubicBezTo>
                <a:cubicBezTo>
                  <a:pt x="223266" y="152191"/>
                  <a:pt x="226676" y="148781"/>
                  <a:pt x="230886" y="148781"/>
                </a:cubicBezTo>
                <a:close/>
                <a:moveTo>
                  <a:pt x="156496" y="148781"/>
                </a:moveTo>
                <a:cubicBezTo>
                  <a:pt x="160704" y="148781"/>
                  <a:pt x="164116" y="152193"/>
                  <a:pt x="164116" y="156401"/>
                </a:cubicBezTo>
                <a:cubicBezTo>
                  <a:pt x="164116" y="160609"/>
                  <a:pt x="160704" y="164021"/>
                  <a:pt x="156496" y="164021"/>
                </a:cubicBezTo>
                <a:cubicBezTo>
                  <a:pt x="152287" y="164021"/>
                  <a:pt x="148876" y="160609"/>
                  <a:pt x="148876" y="156401"/>
                </a:cubicBezTo>
                <a:cubicBezTo>
                  <a:pt x="148876" y="152193"/>
                  <a:pt x="152287" y="148781"/>
                  <a:pt x="156496" y="148781"/>
                </a:cubicBezTo>
                <a:close/>
                <a:moveTo>
                  <a:pt x="82106" y="148781"/>
                </a:moveTo>
                <a:cubicBezTo>
                  <a:pt x="86314" y="148781"/>
                  <a:pt x="89726" y="152193"/>
                  <a:pt x="89726" y="156401"/>
                </a:cubicBezTo>
                <a:cubicBezTo>
                  <a:pt x="89726" y="160609"/>
                  <a:pt x="86314" y="164021"/>
                  <a:pt x="82106" y="164021"/>
                </a:cubicBezTo>
                <a:cubicBezTo>
                  <a:pt x="77898" y="164021"/>
                  <a:pt x="74486" y="160609"/>
                  <a:pt x="74486" y="156401"/>
                </a:cubicBezTo>
                <a:cubicBezTo>
                  <a:pt x="74486" y="152193"/>
                  <a:pt x="77898" y="148781"/>
                  <a:pt x="82106" y="148781"/>
                </a:cubicBezTo>
                <a:close/>
                <a:moveTo>
                  <a:pt x="7525" y="148780"/>
                </a:moveTo>
                <a:cubicBezTo>
                  <a:pt x="11735" y="148733"/>
                  <a:pt x="15183" y="152095"/>
                  <a:pt x="15240" y="156305"/>
                </a:cubicBezTo>
                <a:cubicBezTo>
                  <a:pt x="15287" y="160515"/>
                  <a:pt x="11925" y="163963"/>
                  <a:pt x="7715" y="164021"/>
                </a:cubicBezTo>
                <a:cubicBezTo>
                  <a:pt x="7687" y="164021"/>
                  <a:pt x="7649" y="164021"/>
                  <a:pt x="7620" y="164021"/>
                </a:cubicBezTo>
                <a:cubicBezTo>
                  <a:pt x="3410" y="164021"/>
                  <a:pt x="0" y="160611"/>
                  <a:pt x="0" y="156401"/>
                </a:cubicBezTo>
                <a:cubicBezTo>
                  <a:pt x="0" y="152229"/>
                  <a:pt x="3353" y="148838"/>
                  <a:pt x="7525" y="148780"/>
                </a:cubicBezTo>
                <a:close/>
                <a:moveTo>
                  <a:pt x="7525" y="74391"/>
                </a:moveTo>
                <a:cubicBezTo>
                  <a:pt x="11735" y="74343"/>
                  <a:pt x="15183" y="77705"/>
                  <a:pt x="15240" y="81915"/>
                </a:cubicBezTo>
                <a:cubicBezTo>
                  <a:pt x="15287" y="86125"/>
                  <a:pt x="11925" y="89573"/>
                  <a:pt x="7715" y="89631"/>
                </a:cubicBezTo>
                <a:cubicBezTo>
                  <a:pt x="7687" y="89631"/>
                  <a:pt x="7649" y="89631"/>
                  <a:pt x="7620" y="89631"/>
                </a:cubicBezTo>
                <a:cubicBezTo>
                  <a:pt x="3410" y="89631"/>
                  <a:pt x="0" y="86221"/>
                  <a:pt x="0" y="82011"/>
                </a:cubicBezTo>
                <a:cubicBezTo>
                  <a:pt x="0" y="77839"/>
                  <a:pt x="3353" y="74448"/>
                  <a:pt x="7525" y="74391"/>
                </a:cubicBezTo>
                <a:close/>
                <a:moveTo>
                  <a:pt x="528352" y="74390"/>
                </a:moveTo>
                <a:cubicBezTo>
                  <a:pt x="532562" y="74390"/>
                  <a:pt x="535972" y="77800"/>
                  <a:pt x="535972" y="82010"/>
                </a:cubicBezTo>
                <a:cubicBezTo>
                  <a:pt x="535972" y="86220"/>
                  <a:pt x="532562" y="89630"/>
                  <a:pt x="528352" y="89630"/>
                </a:cubicBezTo>
                <a:cubicBezTo>
                  <a:pt x="524142" y="89630"/>
                  <a:pt x="520732" y="86220"/>
                  <a:pt x="520732" y="82010"/>
                </a:cubicBezTo>
                <a:cubicBezTo>
                  <a:pt x="520732" y="77800"/>
                  <a:pt x="524142" y="74390"/>
                  <a:pt x="528352" y="74390"/>
                </a:cubicBezTo>
                <a:close/>
                <a:moveTo>
                  <a:pt x="453962" y="74390"/>
                </a:moveTo>
                <a:cubicBezTo>
                  <a:pt x="458172" y="74390"/>
                  <a:pt x="461582" y="77800"/>
                  <a:pt x="461582" y="82010"/>
                </a:cubicBezTo>
                <a:cubicBezTo>
                  <a:pt x="461582" y="86220"/>
                  <a:pt x="458172" y="89630"/>
                  <a:pt x="453962" y="89630"/>
                </a:cubicBezTo>
                <a:cubicBezTo>
                  <a:pt x="449752" y="89630"/>
                  <a:pt x="446342" y="86220"/>
                  <a:pt x="446342" y="82010"/>
                </a:cubicBezTo>
                <a:cubicBezTo>
                  <a:pt x="446342" y="77800"/>
                  <a:pt x="449752" y="74390"/>
                  <a:pt x="453962" y="74390"/>
                </a:cubicBezTo>
                <a:close/>
                <a:moveTo>
                  <a:pt x="379667" y="74390"/>
                </a:moveTo>
                <a:cubicBezTo>
                  <a:pt x="383877" y="74390"/>
                  <a:pt x="387287" y="77800"/>
                  <a:pt x="387287" y="82010"/>
                </a:cubicBezTo>
                <a:cubicBezTo>
                  <a:pt x="387287" y="86220"/>
                  <a:pt x="383877" y="89630"/>
                  <a:pt x="379667" y="89630"/>
                </a:cubicBezTo>
                <a:cubicBezTo>
                  <a:pt x="375457" y="89630"/>
                  <a:pt x="372047" y="86220"/>
                  <a:pt x="372047" y="82010"/>
                </a:cubicBezTo>
                <a:cubicBezTo>
                  <a:pt x="372047" y="77800"/>
                  <a:pt x="375457" y="74390"/>
                  <a:pt x="379667" y="74390"/>
                </a:cubicBezTo>
                <a:close/>
                <a:moveTo>
                  <a:pt x="305277" y="74390"/>
                </a:moveTo>
                <a:cubicBezTo>
                  <a:pt x="309487" y="74390"/>
                  <a:pt x="312897" y="77800"/>
                  <a:pt x="312897" y="82010"/>
                </a:cubicBezTo>
                <a:cubicBezTo>
                  <a:pt x="312897" y="86220"/>
                  <a:pt x="309487" y="89630"/>
                  <a:pt x="305277" y="89630"/>
                </a:cubicBezTo>
                <a:cubicBezTo>
                  <a:pt x="301067" y="89630"/>
                  <a:pt x="297657" y="86220"/>
                  <a:pt x="297657" y="82010"/>
                </a:cubicBezTo>
                <a:cubicBezTo>
                  <a:pt x="297657" y="77800"/>
                  <a:pt x="301067" y="74390"/>
                  <a:pt x="305277" y="74390"/>
                </a:cubicBezTo>
                <a:close/>
                <a:moveTo>
                  <a:pt x="230886" y="74390"/>
                </a:moveTo>
                <a:cubicBezTo>
                  <a:pt x="235096" y="74390"/>
                  <a:pt x="238506" y="77800"/>
                  <a:pt x="238506" y="82010"/>
                </a:cubicBezTo>
                <a:cubicBezTo>
                  <a:pt x="238506" y="86220"/>
                  <a:pt x="235096" y="89630"/>
                  <a:pt x="230886" y="89630"/>
                </a:cubicBezTo>
                <a:cubicBezTo>
                  <a:pt x="226676" y="89630"/>
                  <a:pt x="223266" y="86220"/>
                  <a:pt x="223266" y="82010"/>
                </a:cubicBezTo>
                <a:cubicBezTo>
                  <a:pt x="223266" y="77800"/>
                  <a:pt x="226676" y="74390"/>
                  <a:pt x="230886" y="74390"/>
                </a:cubicBezTo>
                <a:close/>
                <a:moveTo>
                  <a:pt x="156496" y="74390"/>
                </a:moveTo>
                <a:cubicBezTo>
                  <a:pt x="160706" y="74390"/>
                  <a:pt x="164116" y="77800"/>
                  <a:pt x="164116" y="82010"/>
                </a:cubicBezTo>
                <a:cubicBezTo>
                  <a:pt x="164116" y="86220"/>
                  <a:pt x="160706" y="89630"/>
                  <a:pt x="156496" y="89630"/>
                </a:cubicBezTo>
                <a:cubicBezTo>
                  <a:pt x="152286" y="89630"/>
                  <a:pt x="148876" y="86220"/>
                  <a:pt x="148876" y="82010"/>
                </a:cubicBezTo>
                <a:cubicBezTo>
                  <a:pt x="148876" y="77800"/>
                  <a:pt x="152286" y="74390"/>
                  <a:pt x="156496" y="74390"/>
                </a:cubicBezTo>
                <a:close/>
                <a:moveTo>
                  <a:pt x="82106" y="74390"/>
                </a:moveTo>
                <a:cubicBezTo>
                  <a:pt x="86316" y="74390"/>
                  <a:pt x="89726" y="77800"/>
                  <a:pt x="89726" y="82010"/>
                </a:cubicBezTo>
                <a:cubicBezTo>
                  <a:pt x="89726" y="86220"/>
                  <a:pt x="86316" y="89630"/>
                  <a:pt x="82106" y="89630"/>
                </a:cubicBezTo>
                <a:cubicBezTo>
                  <a:pt x="77896" y="89630"/>
                  <a:pt x="74486" y="86220"/>
                  <a:pt x="74486" y="82010"/>
                </a:cubicBezTo>
                <a:cubicBezTo>
                  <a:pt x="74486" y="77800"/>
                  <a:pt x="77896" y="74390"/>
                  <a:pt x="82106" y="74390"/>
                </a:cubicBezTo>
                <a:close/>
                <a:moveTo>
                  <a:pt x="7525" y="1"/>
                </a:moveTo>
                <a:cubicBezTo>
                  <a:pt x="11735" y="-47"/>
                  <a:pt x="15183" y="3315"/>
                  <a:pt x="15240" y="7525"/>
                </a:cubicBezTo>
                <a:cubicBezTo>
                  <a:pt x="15287" y="11735"/>
                  <a:pt x="11925" y="15183"/>
                  <a:pt x="7715" y="15240"/>
                </a:cubicBezTo>
                <a:cubicBezTo>
                  <a:pt x="7687" y="15240"/>
                  <a:pt x="7649" y="15240"/>
                  <a:pt x="7620" y="15240"/>
                </a:cubicBezTo>
                <a:cubicBezTo>
                  <a:pt x="3410" y="15240"/>
                  <a:pt x="0" y="11831"/>
                  <a:pt x="0" y="7620"/>
                </a:cubicBezTo>
                <a:cubicBezTo>
                  <a:pt x="0" y="3449"/>
                  <a:pt x="3353" y="58"/>
                  <a:pt x="7525" y="1"/>
                </a:cubicBezTo>
                <a:close/>
                <a:moveTo>
                  <a:pt x="528352" y="0"/>
                </a:moveTo>
                <a:cubicBezTo>
                  <a:pt x="532561" y="0"/>
                  <a:pt x="535972" y="3412"/>
                  <a:pt x="535972" y="7620"/>
                </a:cubicBezTo>
                <a:cubicBezTo>
                  <a:pt x="535972" y="11828"/>
                  <a:pt x="532561" y="15240"/>
                  <a:pt x="528352" y="15240"/>
                </a:cubicBezTo>
                <a:cubicBezTo>
                  <a:pt x="524144" y="15240"/>
                  <a:pt x="520732" y="11828"/>
                  <a:pt x="520732" y="7620"/>
                </a:cubicBezTo>
                <a:cubicBezTo>
                  <a:pt x="520732" y="3412"/>
                  <a:pt x="524144" y="0"/>
                  <a:pt x="528352" y="0"/>
                </a:cubicBezTo>
                <a:close/>
                <a:moveTo>
                  <a:pt x="453962" y="0"/>
                </a:moveTo>
                <a:cubicBezTo>
                  <a:pt x="458172" y="0"/>
                  <a:pt x="461582" y="3410"/>
                  <a:pt x="461582" y="7620"/>
                </a:cubicBezTo>
                <a:cubicBezTo>
                  <a:pt x="461582" y="11830"/>
                  <a:pt x="458172" y="15240"/>
                  <a:pt x="453962" y="15240"/>
                </a:cubicBezTo>
                <a:cubicBezTo>
                  <a:pt x="449752" y="15240"/>
                  <a:pt x="446342" y="11830"/>
                  <a:pt x="446342" y="7620"/>
                </a:cubicBezTo>
                <a:cubicBezTo>
                  <a:pt x="446342" y="3410"/>
                  <a:pt x="449752" y="0"/>
                  <a:pt x="453962" y="0"/>
                </a:cubicBezTo>
                <a:close/>
                <a:moveTo>
                  <a:pt x="379667" y="0"/>
                </a:moveTo>
                <a:cubicBezTo>
                  <a:pt x="383877" y="0"/>
                  <a:pt x="387287" y="3410"/>
                  <a:pt x="387287" y="7620"/>
                </a:cubicBezTo>
                <a:cubicBezTo>
                  <a:pt x="387287" y="11830"/>
                  <a:pt x="383877" y="15240"/>
                  <a:pt x="379667" y="15240"/>
                </a:cubicBezTo>
                <a:cubicBezTo>
                  <a:pt x="375457" y="15240"/>
                  <a:pt x="372047" y="11830"/>
                  <a:pt x="372047" y="7620"/>
                </a:cubicBezTo>
                <a:cubicBezTo>
                  <a:pt x="372047" y="3410"/>
                  <a:pt x="375457" y="0"/>
                  <a:pt x="379667" y="0"/>
                </a:cubicBezTo>
                <a:close/>
                <a:moveTo>
                  <a:pt x="305277" y="0"/>
                </a:moveTo>
                <a:cubicBezTo>
                  <a:pt x="309485" y="0"/>
                  <a:pt x="312897" y="3412"/>
                  <a:pt x="312897" y="7620"/>
                </a:cubicBezTo>
                <a:cubicBezTo>
                  <a:pt x="312897" y="11828"/>
                  <a:pt x="309485" y="15240"/>
                  <a:pt x="305277" y="15240"/>
                </a:cubicBezTo>
                <a:cubicBezTo>
                  <a:pt x="301068" y="15240"/>
                  <a:pt x="297657" y="11828"/>
                  <a:pt x="297657" y="7620"/>
                </a:cubicBezTo>
                <a:cubicBezTo>
                  <a:pt x="297657" y="3412"/>
                  <a:pt x="301068" y="0"/>
                  <a:pt x="305277" y="0"/>
                </a:cubicBezTo>
                <a:close/>
                <a:moveTo>
                  <a:pt x="230886" y="0"/>
                </a:moveTo>
                <a:cubicBezTo>
                  <a:pt x="235096" y="0"/>
                  <a:pt x="238506" y="3410"/>
                  <a:pt x="238506" y="7620"/>
                </a:cubicBezTo>
                <a:cubicBezTo>
                  <a:pt x="238506" y="11830"/>
                  <a:pt x="235096" y="15240"/>
                  <a:pt x="230886" y="15240"/>
                </a:cubicBezTo>
                <a:cubicBezTo>
                  <a:pt x="226676" y="15240"/>
                  <a:pt x="223266" y="11830"/>
                  <a:pt x="223266" y="7620"/>
                </a:cubicBezTo>
                <a:cubicBezTo>
                  <a:pt x="223266" y="3410"/>
                  <a:pt x="226676" y="0"/>
                  <a:pt x="230886" y="0"/>
                </a:cubicBezTo>
                <a:close/>
                <a:moveTo>
                  <a:pt x="156496" y="0"/>
                </a:moveTo>
                <a:cubicBezTo>
                  <a:pt x="160704" y="0"/>
                  <a:pt x="164116" y="3412"/>
                  <a:pt x="164116" y="7620"/>
                </a:cubicBezTo>
                <a:cubicBezTo>
                  <a:pt x="164116" y="11828"/>
                  <a:pt x="160704" y="15240"/>
                  <a:pt x="156496" y="15240"/>
                </a:cubicBezTo>
                <a:cubicBezTo>
                  <a:pt x="152287" y="15240"/>
                  <a:pt x="148876" y="11828"/>
                  <a:pt x="148876" y="7620"/>
                </a:cubicBezTo>
                <a:cubicBezTo>
                  <a:pt x="148876" y="3412"/>
                  <a:pt x="152287" y="0"/>
                  <a:pt x="156496" y="0"/>
                </a:cubicBezTo>
                <a:close/>
                <a:moveTo>
                  <a:pt x="82106" y="0"/>
                </a:moveTo>
                <a:cubicBezTo>
                  <a:pt x="86314" y="0"/>
                  <a:pt x="89726" y="3412"/>
                  <a:pt x="89726" y="7620"/>
                </a:cubicBezTo>
                <a:cubicBezTo>
                  <a:pt x="89726" y="11828"/>
                  <a:pt x="86314" y="15240"/>
                  <a:pt x="82106" y="15240"/>
                </a:cubicBezTo>
                <a:cubicBezTo>
                  <a:pt x="77898" y="15240"/>
                  <a:pt x="74486" y="11828"/>
                  <a:pt x="74486" y="7620"/>
                </a:cubicBezTo>
                <a:cubicBezTo>
                  <a:pt x="74486" y="3412"/>
                  <a:pt x="77898" y="0"/>
                  <a:pt x="82106" y="0"/>
                </a:cubicBez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2" name="Google Shape;396;p18">
            <a:extLst>
              <a:ext uri="{FF2B5EF4-FFF2-40B4-BE49-F238E27FC236}">
                <a16:creationId xmlns:a16="http://schemas.microsoft.com/office/drawing/2014/main" id="{5F1172CD-A6CE-AA12-53D3-88A2EBA38336}"/>
              </a:ext>
            </a:extLst>
          </p:cNvPr>
          <p:cNvSpPr/>
          <p:nvPr/>
        </p:nvSpPr>
        <p:spPr>
          <a:xfrm>
            <a:off x="850604" y="3787813"/>
            <a:ext cx="5348177" cy="2842914"/>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09" name="Google Shape;709;p28"/>
          <p:cNvSpPr/>
          <p:nvPr/>
        </p:nvSpPr>
        <p:spPr>
          <a:xfrm rot="-2700000">
            <a:off x="5844140" y="1932721"/>
            <a:ext cx="7677150" cy="7677150"/>
          </a:xfrm>
          <a:prstGeom prst="roundRect">
            <a:avLst>
              <a:gd name="adj" fmla="val 8230"/>
            </a:avLst>
          </a:prstGeom>
          <a:solidFill>
            <a:srgbClr val="7030A0">
              <a:alpha val="784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710" name="Google Shape;710;p28" descr="Game controller with solid fill"/>
          <p:cNvPicPr preferRelativeResize="0"/>
          <p:nvPr/>
        </p:nvPicPr>
        <p:blipFill rotWithShape="1">
          <a:blip r:embed="rId3">
            <a:alphaModFix/>
          </a:blip>
          <a:srcRect/>
          <a:stretch/>
        </p:blipFill>
        <p:spPr>
          <a:xfrm>
            <a:off x="390614" y="342731"/>
            <a:ext cx="682782" cy="682782"/>
          </a:xfrm>
          <a:prstGeom prst="rect">
            <a:avLst/>
          </a:prstGeom>
          <a:noFill/>
          <a:ln>
            <a:noFill/>
          </a:ln>
        </p:spPr>
      </p:pic>
      <p:sp>
        <p:nvSpPr>
          <p:cNvPr id="727" name="Google Shape;727;p28"/>
          <p:cNvSpPr/>
          <p:nvPr/>
        </p:nvSpPr>
        <p:spPr>
          <a:xfrm>
            <a:off x="10984868" y="6355331"/>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728" name="Google Shape;728;p28"/>
          <p:cNvSpPr/>
          <p:nvPr/>
        </p:nvSpPr>
        <p:spPr>
          <a:xfrm>
            <a:off x="10757530" y="-1534035"/>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18CB24EE-35F9-20DC-976E-1A7D1FB88C87}"/>
              </a:ext>
            </a:extLst>
          </p:cNvPr>
          <p:cNvSpPr txBox="1"/>
          <p:nvPr/>
        </p:nvSpPr>
        <p:spPr>
          <a:xfrm>
            <a:off x="6999240" y="961186"/>
            <a:ext cx="4845430" cy="1569660"/>
          </a:xfrm>
          <a:prstGeom prst="rect">
            <a:avLst/>
          </a:prstGeom>
          <a:noFill/>
        </p:spPr>
        <p:txBody>
          <a:bodyPr wrap="square" rtlCol="0">
            <a:spAutoFit/>
          </a:bodyPr>
          <a:lstStyle/>
          <a:p>
            <a:r>
              <a:rPr lang="en-US" sz="6000" dirty="0">
                <a:solidFill>
                  <a:schemeClr val="accent4"/>
                </a:solidFill>
                <a:latin typeface="Bebas Neue" panose="020B0000000000000000" pitchFamily="34" charset="0"/>
                <a:cs typeface="Poppins" pitchFamily="2" charset="77"/>
              </a:rPr>
              <a:t>Machine learning </a:t>
            </a:r>
            <a:r>
              <a:rPr lang="en-ID" sz="3600" dirty="0">
                <a:solidFill>
                  <a:schemeClr val="bg1"/>
                </a:solidFill>
                <a:latin typeface="Bebas Neue" panose="020B0000000000000000" pitchFamily="34" charset="0"/>
                <a:cs typeface="Poppins" pitchFamily="2" charset="77"/>
              </a:rPr>
              <a:t>random </a:t>
            </a:r>
            <a:r>
              <a:rPr lang="en-ID" sz="3600" dirty="0">
                <a:solidFill>
                  <a:schemeClr val="accent4"/>
                </a:solidFill>
                <a:latin typeface="Bebas Neue" panose="020B0000000000000000" pitchFamily="34" charset="0"/>
                <a:cs typeface="Poppins" pitchFamily="2" charset="77"/>
              </a:rPr>
              <a:t>forest</a:t>
            </a:r>
            <a:r>
              <a:rPr lang="en-ID" sz="3600" dirty="0">
                <a:solidFill>
                  <a:schemeClr val="bg1"/>
                </a:solidFill>
                <a:latin typeface="Bebas Neue" panose="020B0000000000000000" pitchFamily="34" charset="0"/>
                <a:cs typeface="Poppins" pitchFamily="2" charset="77"/>
              </a:rPr>
              <a:t> Model </a:t>
            </a:r>
            <a:endParaRPr lang="en-ID" sz="6000" dirty="0">
              <a:solidFill>
                <a:schemeClr val="bg1"/>
              </a:solidFill>
              <a:latin typeface="Bebas Neue" panose="020B0000000000000000" pitchFamily="34" charset="0"/>
              <a:cs typeface="Poppins" pitchFamily="2" charset="77"/>
            </a:endParaRPr>
          </a:p>
        </p:txBody>
      </p:sp>
      <p:sp>
        <p:nvSpPr>
          <p:cNvPr id="3" name="Google Shape;82;p7">
            <a:extLst>
              <a:ext uri="{FF2B5EF4-FFF2-40B4-BE49-F238E27FC236}">
                <a16:creationId xmlns:a16="http://schemas.microsoft.com/office/drawing/2014/main" id="{D2A2BEFF-9CC3-CB7E-BE50-25FE019C5448}"/>
              </a:ext>
            </a:extLst>
          </p:cNvPr>
          <p:cNvSpPr txBox="1"/>
          <p:nvPr/>
        </p:nvSpPr>
        <p:spPr>
          <a:xfrm>
            <a:off x="6999240" y="2613619"/>
            <a:ext cx="4655458" cy="415458"/>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Target variable: INJURIES_TOTAL</a:t>
            </a:r>
          </a:p>
        </p:txBody>
      </p:sp>
      <p:sp>
        <p:nvSpPr>
          <p:cNvPr id="4" name="Google Shape;82;p7">
            <a:extLst>
              <a:ext uri="{FF2B5EF4-FFF2-40B4-BE49-F238E27FC236}">
                <a16:creationId xmlns:a16="http://schemas.microsoft.com/office/drawing/2014/main" id="{AFDF8FD7-3F11-E78A-99C5-B7F27DA6F0AF}"/>
              </a:ext>
            </a:extLst>
          </p:cNvPr>
          <p:cNvSpPr txBox="1"/>
          <p:nvPr/>
        </p:nvSpPr>
        <p:spPr>
          <a:xfrm>
            <a:off x="6986789" y="3137802"/>
            <a:ext cx="4655457" cy="69245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 Accuracy of model:</a:t>
            </a:r>
            <a:r>
              <a:rPr lang="en-US" sz="1300" dirty="0">
                <a:solidFill>
                  <a:schemeClr val="accent4"/>
                </a:solidFill>
                <a:latin typeface="Poppins" panose="00000500000000000000" pitchFamily="2" charset="0"/>
                <a:ea typeface="Mulish"/>
                <a:cs typeface="Poppins" panose="00000500000000000000" pitchFamily="2" charset="0"/>
                <a:sym typeface="Mulish"/>
              </a:rPr>
              <a:t> 99.7%</a:t>
            </a:r>
          </a:p>
          <a:p>
            <a:pPr marL="0" marR="0" lvl="0" indent="0" algn="just" rtl="0">
              <a:lnSpc>
                <a:spcPct val="150000"/>
              </a:lnSpc>
              <a:spcBef>
                <a:spcPts val="0"/>
              </a:spcBef>
              <a:spcAft>
                <a:spcPts val="0"/>
              </a:spcAft>
              <a:buNone/>
            </a:pPr>
            <a:endParaRPr lang="en-US" sz="1300" dirty="0">
              <a:solidFill>
                <a:srgbClr val="D8D8D8"/>
              </a:solidFill>
              <a:latin typeface="Poppins" panose="00000500000000000000" pitchFamily="2" charset="0"/>
              <a:ea typeface="Mulish"/>
              <a:cs typeface="Poppins" panose="00000500000000000000" pitchFamily="2" charset="0"/>
              <a:sym typeface="Mulish"/>
            </a:endParaRPr>
          </a:p>
        </p:txBody>
      </p:sp>
      <p:sp>
        <p:nvSpPr>
          <p:cNvPr id="5" name="Google Shape;396;p18">
            <a:extLst>
              <a:ext uri="{FF2B5EF4-FFF2-40B4-BE49-F238E27FC236}">
                <a16:creationId xmlns:a16="http://schemas.microsoft.com/office/drawing/2014/main" id="{20F01795-0037-1EB6-CF81-922AEAF4E960}"/>
              </a:ext>
            </a:extLst>
          </p:cNvPr>
          <p:cNvSpPr/>
          <p:nvPr/>
        </p:nvSpPr>
        <p:spPr>
          <a:xfrm>
            <a:off x="850604" y="547839"/>
            <a:ext cx="5348177" cy="2842914"/>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10" name="Graphic 9">
            <a:extLst>
              <a:ext uri="{FF2B5EF4-FFF2-40B4-BE49-F238E27FC236}">
                <a16:creationId xmlns:a16="http://schemas.microsoft.com/office/drawing/2014/main" id="{7FD85BA9-068C-9AAD-465A-DF15698D2E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564" y="214808"/>
            <a:ext cx="706624" cy="565652"/>
          </a:xfrm>
          <a:prstGeom prst="rect">
            <a:avLst/>
          </a:prstGeom>
        </p:spPr>
      </p:pic>
      <p:pic>
        <p:nvPicPr>
          <p:cNvPr id="11" name="Picture 10">
            <a:extLst>
              <a:ext uri="{FF2B5EF4-FFF2-40B4-BE49-F238E27FC236}">
                <a16:creationId xmlns:a16="http://schemas.microsoft.com/office/drawing/2014/main" id="{3F640966-653D-4169-0668-995AEA72DC80}"/>
              </a:ext>
            </a:extLst>
          </p:cNvPr>
          <p:cNvPicPr>
            <a:picLocks noChangeAspect="1"/>
          </p:cNvPicPr>
          <p:nvPr/>
        </p:nvPicPr>
        <p:blipFill rotWithShape="1">
          <a:blip r:embed="rId6"/>
          <a:srcRect r="29237"/>
          <a:stretch/>
        </p:blipFill>
        <p:spPr>
          <a:xfrm>
            <a:off x="1123316" y="712764"/>
            <a:ext cx="4838684" cy="2529927"/>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3C468C3F-A308-50CE-F600-C6FEA0C5DD84}"/>
              </a:ext>
            </a:extLst>
          </p:cNvPr>
          <p:cNvPicPr>
            <a:picLocks noChangeAspect="1"/>
          </p:cNvPicPr>
          <p:nvPr/>
        </p:nvPicPr>
        <p:blipFill>
          <a:blip r:embed="rId7"/>
          <a:stretch>
            <a:fillRect/>
          </a:stretch>
        </p:blipFill>
        <p:spPr>
          <a:xfrm>
            <a:off x="1073396" y="3938195"/>
            <a:ext cx="4888604" cy="2542150"/>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sp>
        <p:nvSpPr>
          <p:cNvPr id="6" name="Google Shape;82;p7">
            <a:extLst>
              <a:ext uri="{FF2B5EF4-FFF2-40B4-BE49-F238E27FC236}">
                <a16:creationId xmlns:a16="http://schemas.microsoft.com/office/drawing/2014/main" id="{132DC964-A926-715D-2F28-08DA35851067}"/>
              </a:ext>
            </a:extLst>
          </p:cNvPr>
          <p:cNvSpPr txBox="1"/>
          <p:nvPr/>
        </p:nvSpPr>
        <p:spPr>
          <a:xfrm>
            <a:off x="6999240" y="3827590"/>
            <a:ext cx="4655458" cy="415458"/>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 Accuracy of 99.72% based on test data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74" name="Google Shape;674;p26"/>
          <p:cNvSpPr/>
          <p:nvPr/>
        </p:nvSpPr>
        <p:spPr>
          <a:xfrm>
            <a:off x="4507729" y="5931598"/>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675" name="Google Shape;675;p26"/>
          <p:cNvGrpSpPr/>
          <p:nvPr/>
        </p:nvGrpSpPr>
        <p:grpSpPr>
          <a:xfrm flipH="1">
            <a:off x="4691655" y="-1577655"/>
            <a:ext cx="9539207" cy="4924348"/>
            <a:chOff x="-8568490" y="-3201402"/>
            <a:chExt cx="4298060" cy="2218753"/>
          </a:xfrm>
        </p:grpSpPr>
        <p:sp>
          <p:nvSpPr>
            <p:cNvPr id="676" name="Google Shape;676;p26"/>
            <p:cNvSpPr/>
            <p:nvPr/>
          </p:nvSpPr>
          <p:spPr>
            <a:xfrm>
              <a:off x="-8568490" y="-3163302"/>
              <a:ext cx="4298060" cy="2180653"/>
            </a:xfrm>
            <a:custGeom>
              <a:avLst/>
              <a:gdLst/>
              <a:ahLst/>
              <a:cxnLst/>
              <a:rect l="l" t="t" r="r" b="b"/>
              <a:pathLst>
                <a:path w="4298060" h="2180653" extrusionOk="0">
                  <a:moveTo>
                    <a:pt x="57150" y="2180654"/>
                  </a:moveTo>
                  <a:lnTo>
                    <a:pt x="0" y="2179701"/>
                  </a:lnTo>
                  <a:cubicBezTo>
                    <a:pt x="6382" y="1773936"/>
                    <a:pt x="290322" y="1368171"/>
                    <a:pt x="723329" y="1146143"/>
                  </a:cubicBezTo>
                  <a:cubicBezTo>
                    <a:pt x="1112234" y="946118"/>
                    <a:pt x="1563148" y="900875"/>
                    <a:pt x="1992535" y="881063"/>
                  </a:cubicBezTo>
                  <a:cubicBezTo>
                    <a:pt x="2058734" y="878015"/>
                    <a:pt x="2125885" y="875443"/>
                    <a:pt x="2191417" y="872966"/>
                  </a:cubicBezTo>
                  <a:cubicBezTo>
                    <a:pt x="2550509" y="859155"/>
                    <a:pt x="2921889" y="844391"/>
                    <a:pt x="3270695" y="747903"/>
                  </a:cubicBezTo>
                  <a:cubicBezTo>
                    <a:pt x="3735420" y="619125"/>
                    <a:pt x="4090892" y="346139"/>
                    <a:pt x="4245959" y="0"/>
                  </a:cubicBezTo>
                  <a:lnTo>
                    <a:pt x="4298061" y="23336"/>
                  </a:lnTo>
                  <a:cubicBezTo>
                    <a:pt x="4136136" y="385286"/>
                    <a:pt x="3767233" y="668941"/>
                    <a:pt x="3286030" y="802767"/>
                  </a:cubicBezTo>
                  <a:cubicBezTo>
                    <a:pt x="2930843" y="901541"/>
                    <a:pt x="2556034" y="915924"/>
                    <a:pt x="2193608" y="929831"/>
                  </a:cubicBezTo>
                  <a:cubicBezTo>
                    <a:pt x="2128457" y="932402"/>
                    <a:pt x="2061115" y="934974"/>
                    <a:pt x="1995107" y="938022"/>
                  </a:cubicBezTo>
                  <a:cubicBezTo>
                    <a:pt x="1572292" y="957072"/>
                    <a:pt x="1128332" y="1002316"/>
                    <a:pt x="749427" y="1196816"/>
                  </a:cubicBezTo>
                  <a:cubicBezTo>
                    <a:pt x="334994" y="1409700"/>
                    <a:pt x="63246" y="1795653"/>
                    <a:pt x="57150" y="2180654"/>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77" name="Google Shape;677;p26"/>
            <p:cNvSpPr/>
            <p:nvPr/>
          </p:nvSpPr>
          <p:spPr>
            <a:xfrm>
              <a:off x="-7785630" y="-3201402"/>
              <a:ext cx="2941415" cy="1029181"/>
            </a:xfrm>
            <a:custGeom>
              <a:avLst/>
              <a:gdLst/>
              <a:ahLst/>
              <a:cxnLst/>
              <a:rect l="l" t="t" r="r" b="b"/>
              <a:pathLst>
                <a:path w="2941415" h="1029181" extrusionOk="0">
                  <a:moveTo>
                    <a:pt x="1758506" y="1029176"/>
                  </a:moveTo>
                  <a:cubicBezTo>
                    <a:pt x="1707328" y="1029329"/>
                    <a:pt x="1656198" y="1026147"/>
                    <a:pt x="1605439" y="1019651"/>
                  </a:cubicBezTo>
                  <a:cubicBezTo>
                    <a:pt x="1422368" y="995553"/>
                    <a:pt x="1246632" y="928688"/>
                    <a:pt x="1076611" y="864108"/>
                  </a:cubicBezTo>
                  <a:cubicBezTo>
                    <a:pt x="989171" y="830866"/>
                    <a:pt x="898684" y="796385"/>
                    <a:pt x="808292" y="768287"/>
                  </a:cubicBezTo>
                  <a:cubicBezTo>
                    <a:pt x="578168" y="696563"/>
                    <a:pt x="252127" y="645986"/>
                    <a:pt x="5334" y="812768"/>
                  </a:cubicBezTo>
                  <a:lnTo>
                    <a:pt x="0" y="804863"/>
                  </a:lnTo>
                  <a:cubicBezTo>
                    <a:pt x="249841" y="635984"/>
                    <a:pt x="579025" y="686848"/>
                    <a:pt x="811149" y="759143"/>
                  </a:cubicBezTo>
                  <a:cubicBezTo>
                    <a:pt x="901827" y="787718"/>
                    <a:pt x="992124" y="821912"/>
                    <a:pt x="1080040" y="855155"/>
                  </a:cubicBezTo>
                  <a:cubicBezTo>
                    <a:pt x="1249489" y="919639"/>
                    <a:pt x="1424750" y="986219"/>
                    <a:pt x="1606677" y="1010222"/>
                  </a:cubicBezTo>
                  <a:cubicBezTo>
                    <a:pt x="1916078" y="1050065"/>
                    <a:pt x="2228745" y="966883"/>
                    <a:pt x="2477453" y="778574"/>
                  </a:cubicBezTo>
                  <a:cubicBezTo>
                    <a:pt x="2725122" y="588644"/>
                    <a:pt x="2888313" y="309057"/>
                    <a:pt x="2931890" y="0"/>
                  </a:cubicBezTo>
                  <a:lnTo>
                    <a:pt x="2941415" y="1334"/>
                  </a:lnTo>
                  <a:cubicBezTo>
                    <a:pt x="2897343" y="312690"/>
                    <a:pt x="2732828" y="594310"/>
                    <a:pt x="2483263" y="785622"/>
                  </a:cubicBezTo>
                  <a:cubicBezTo>
                    <a:pt x="2274637" y="943542"/>
                    <a:pt x="2020167" y="1029053"/>
                    <a:pt x="1758506" y="10291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678" name="Google Shape;678;p26"/>
          <p:cNvSpPr/>
          <p:nvPr/>
        </p:nvSpPr>
        <p:spPr>
          <a:xfrm>
            <a:off x="1555206" y="1246648"/>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682" name="Graphic 681">
            <a:extLst>
              <a:ext uri="{FF2B5EF4-FFF2-40B4-BE49-F238E27FC236}">
                <a16:creationId xmlns:a16="http://schemas.microsoft.com/office/drawing/2014/main" id="{F5CEDCF8-0E12-AF8A-F4E8-674CD4440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593" y="146729"/>
            <a:ext cx="706624" cy="565652"/>
          </a:xfrm>
          <a:prstGeom prst="rect">
            <a:avLst/>
          </a:prstGeom>
        </p:spPr>
      </p:pic>
      <p:sp>
        <p:nvSpPr>
          <p:cNvPr id="2" name="TextBox 1">
            <a:extLst>
              <a:ext uri="{FF2B5EF4-FFF2-40B4-BE49-F238E27FC236}">
                <a16:creationId xmlns:a16="http://schemas.microsoft.com/office/drawing/2014/main" id="{66EDA955-F6F9-2D22-6148-1DF10A4DACD3}"/>
              </a:ext>
            </a:extLst>
          </p:cNvPr>
          <p:cNvSpPr txBox="1"/>
          <p:nvPr/>
        </p:nvSpPr>
        <p:spPr>
          <a:xfrm>
            <a:off x="8005066" y="805723"/>
            <a:ext cx="4845430" cy="1815882"/>
          </a:xfrm>
          <a:prstGeom prst="rect">
            <a:avLst/>
          </a:prstGeom>
          <a:noFill/>
        </p:spPr>
        <p:txBody>
          <a:bodyPr wrap="square" rtlCol="0">
            <a:spAutoFit/>
          </a:bodyPr>
          <a:lstStyle/>
          <a:p>
            <a:r>
              <a:rPr lang="en-US" sz="4800" dirty="0">
                <a:solidFill>
                  <a:schemeClr val="accent4"/>
                </a:solidFill>
                <a:latin typeface="Bebas Neue" panose="020B0000000000000000" pitchFamily="34" charset="0"/>
                <a:cs typeface="Poppins" pitchFamily="2" charset="77"/>
              </a:rPr>
              <a:t>Machine learning </a:t>
            </a:r>
          </a:p>
          <a:p>
            <a:r>
              <a:rPr lang="en-US" sz="3200" dirty="0">
                <a:solidFill>
                  <a:schemeClr val="bg1"/>
                </a:solidFill>
                <a:latin typeface="Bebas Neue" panose="020B0000000000000000" pitchFamily="34" charset="0"/>
                <a:cs typeface="Poppins" pitchFamily="2" charset="77"/>
              </a:rPr>
              <a:t>DEEP </a:t>
            </a:r>
            <a:r>
              <a:rPr lang="en-US" sz="3200" dirty="0">
                <a:solidFill>
                  <a:schemeClr val="accent4"/>
                </a:solidFill>
                <a:latin typeface="Bebas Neue" panose="020B0000000000000000" pitchFamily="34" charset="0"/>
                <a:cs typeface="Poppins" pitchFamily="2" charset="77"/>
              </a:rPr>
              <a:t>LEARNING</a:t>
            </a:r>
            <a:r>
              <a:rPr lang="en-US" sz="3200" dirty="0">
                <a:solidFill>
                  <a:schemeClr val="bg1"/>
                </a:solidFill>
                <a:latin typeface="Bebas Neue" panose="020B0000000000000000" pitchFamily="34" charset="0"/>
                <a:cs typeface="Poppins" pitchFamily="2" charset="77"/>
              </a:rPr>
              <a:t> model and </a:t>
            </a:r>
            <a:r>
              <a:rPr lang="en-US" sz="3200" dirty="0">
                <a:solidFill>
                  <a:schemeClr val="accent4"/>
                </a:solidFill>
                <a:latin typeface="Bebas Neue" panose="020B0000000000000000" pitchFamily="34" charset="0"/>
                <a:cs typeface="Poppins" pitchFamily="2" charset="77"/>
              </a:rPr>
              <a:t>optimization</a:t>
            </a:r>
            <a:endParaRPr lang="en-ID" sz="5400" dirty="0">
              <a:solidFill>
                <a:schemeClr val="accent4"/>
              </a:solidFill>
              <a:latin typeface="Bebas Neue" panose="020B0000000000000000" pitchFamily="34" charset="0"/>
              <a:cs typeface="Poppins" pitchFamily="2" charset="77"/>
            </a:endParaRPr>
          </a:p>
        </p:txBody>
      </p:sp>
      <p:sp>
        <p:nvSpPr>
          <p:cNvPr id="4" name="Google Shape;82;p7">
            <a:extLst>
              <a:ext uri="{FF2B5EF4-FFF2-40B4-BE49-F238E27FC236}">
                <a16:creationId xmlns:a16="http://schemas.microsoft.com/office/drawing/2014/main" id="{15496A77-4553-D7F1-99E3-6117E9B79DA1}"/>
              </a:ext>
            </a:extLst>
          </p:cNvPr>
          <p:cNvSpPr txBox="1"/>
          <p:nvPr/>
        </p:nvSpPr>
        <p:spPr>
          <a:xfrm>
            <a:off x="8005065" y="2720797"/>
            <a:ext cx="2680399" cy="1292621"/>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Trial 1</a:t>
            </a:r>
          </a:p>
          <a:p>
            <a:pPr marL="0" marR="0" lvl="0" indent="0" algn="just" rtl="0">
              <a:lnSpc>
                <a:spcPct val="150000"/>
              </a:lnSpc>
              <a:spcBef>
                <a:spcPts val="0"/>
              </a:spcBef>
              <a:spcAft>
                <a:spcPts val="0"/>
              </a:spcAft>
              <a:buNone/>
            </a:pPr>
            <a:endParaRPr lang="en-US" sz="1300" dirty="0">
              <a:solidFill>
                <a:srgbClr val="D8D8D8"/>
              </a:solidFill>
              <a:latin typeface="Poppins" panose="00000500000000000000" pitchFamily="2" charset="0"/>
              <a:ea typeface="Mulish"/>
              <a:cs typeface="Poppins" panose="00000500000000000000" pitchFamily="2" charset="0"/>
              <a:sym typeface="Mulish"/>
            </a:endParaRPr>
          </a:p>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Total parameters: 294,050</a:t>
            </a:r>
          </a:p>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Model Accuracy: 87.8%</a:t>
            </a:r>
          </a:p>
        </p:txBody>
      </p:sp>
      <p:sp>
        <p:nvSpPr>
          <p:cNvPr id="5" name="Google Shape;396;p18">
            <a:extLst>
              <a:ext uri="{FF2B5EF4-FFF2-40B4-BE49-F238E27FC236}">
                <a16:creationId xmlns:a16="http://schemas.microsoft.com/office/drawing/2014/main" id="{37B847FD-28D3-07D0-01E4-76C72C39B1A1}"/>
              </a:ext>
            </a:extLst>
          </p:cNvPr>
          <p:cNvSpPr/>
          <p:nvPr/>
        </p:nvSpPr>
        <p:spPr>
          <a:xfrm>
            <a:off x="224142" y="740194"/>
            <a:ext cx="3700131" cy="5894521"/>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 name="TextBox 6">
            <a:extLst>
              <a:ext uri="{FF2B5EF4-FFF2-40B4-BE49-F238E27FC236}">
                <a16:creationId xmlns:a16="http://schemas.microsoft.com/office/drawing/2014/main" id="{53546730-AE3A-6488-40CF-DFBFC04FAFE4}"/>
              </a:ext>
            </a:extLst>
          </p:cNvPr>
          <p:cNvSpPr txBox="1"/>
          <p:nvPr/>
        </p:nvSpPr>
        <p:spPr>
          <a:xfrm>
            <a:off x="1668185" y="786092"/>
            <a:ext cx="845288" cy="369332"/>
          </a:xfrm>
          <a:prstGeom prst="rect">
            <a:avLst/>
          </a:prstGeom>
          <a:noFill/>
        </p:spPr>
        <p:txBody>
          <a:bodyPr wrap="square">
            <a:spAutoFit/>
          </a:bodyPr>
          <a:lstStyle/>
          <a:p>
            <a:r>
              <a:rPr lang="en-ID" sz="1800" dirty="0">
                <a:solidFill>
                  <a:schemeClr val="accent4"/>
                </a:solidFill>
                <a:latin typeface="Bebas Neue" panose="020B0000000000000000" pitchFamily="34" charset="0"/>
                <a:cs typeface="Poppins" pitchFamily="2" charset="77"/>
              </a:rPr>
              <a:t>trail </a:t>
            </a:r>
            <a:r>
              <a:rPr lang="en-ID" sz="1800" dirty="0">
                <a:solidFill>
                  <a:schemeClr val="bg1"/>
                </a:solidFill>
                <a:latin typeface="Bebas Neue" panose="020B0000000000000000" pitchFamily="34" charset="0"/>
                <a:cs typeface="Poppins" pitchFamily="2" charset="77"/>
              </a:rPr>
              <a:t>1</a:t>
            </a:r>
          </a:p>
        </p:txBody>
      </p:sp>
      <p:pic>
        <p:nvPicPr>
          <p:cNvPr id="11" name="Picture 10">
            <a:extLst>
              <a:ext uri="{FF2B5EF4-FFF2-40B4-BE49-F238E27FC236}">
                <a16:creationId xmlns:a16="http://schemas.microsoft.com/office/drawing/2014/main" id="{F42E62FD-42F0-8DAD-7874-0BEC2085FD2C}"/>
              </a:ext>
            </a:extLst>
          </p:cNvPr>
          <p:cNvPicPr>
            <a:picLocks noChangeAspect="1"/>
          </p:cNvPicPr>
          <p:nvPr/>
        </p:nvPicPr>
        <p:blipFill>
          <a:blip r:embed="rId5"/>
          <a:stretch>
            <a:fillRect/>
          </a:stretch>
        </p:blipFill>
        <p:spPr>
          <a:xfrm>
            <a:off x="349902" y="1141732"/>
            <a:ext cx="3481854" cy="2229339"/>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sp>
        <p:nvSpPr>
          <p:cNvPr id="12" name="Rectangle 1">
            <a:extLst>
              <a:ext uri="{FF2B5EF4-FFF2-40B4-BE49-F238E27FC236}">
                <a16:creationId xmlns:a16="http://schemas.microsoft.com/office/drawing/2014/main" id="{F37F5DAB-4487-D816-911B-2DDFAB01D716}"/>
              </a:ext>
            </a:extLst>
          </p:cNvPr>
          <p:cNvSpPr>
            <a:spLocks noChangeArrowheads="1"/>
          </p:cNvSpPr>
          <p:nvPr/>
        </p:nvSpPr>
        <p:spPr bwMode="auto">
          <a:xfrm>
            <a:off x="317427" y="3486930"/>
            <a:ext cx="3514329" cy="461665"/>
          </a:xfrm>
          <a:prstGeom prst="rect">
            <a:avLst/>
          </a:prstGeom>
          <a:ln/>
        </p:spPr>
        <p:style>
          <a:lnRef idx="2">
            <a:schemeClr val="accent4"/>
          </a:lnRef>
          <a:fillRef idx="1">
            <a:schemeClr val="lt1"/>
          </a:fillRef>
          <a:effectRef idx="0">
            <a:schemeClr val="accent4"/>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191/191 - 1s - loss: 4.3641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accuracy: 0.8776 - 733ms/epoch - 4ms/step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Loss: 4.364131450653076, Accuracy: 0.8775644302368164</a:t>
            </a: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9B782991-A1E8-2A67-D261-DDED24F1976A}"/>
              </a:ext>
            </a:extLst>
          </p:cNvPr>
          <p:cNvPicPr>
            <a:picLocks noChangeAspect="1"/>
          </p:cNvPicPr>
          <p:nvPr/>
        </p:nvPicPr>
        <p:blipFill>
          <a:blip r:embed="rId6"/>
          <a:stretch>
            <a:fillRect/>
          </a:stretch>
        </p:blipFill>
        <p:spPr>
          <a:xfrm>
            <a:off x="373150" y="4064454"/>
            <a:ext cx="3435358" cy="2243935"/>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sp>
        <p:nvSpPr>
          <p:cNvPr id="14" name="Google Shape;396;p18">
            <a:extLst>
              <a:ext uri="{FF2B5EF4-FFF2-40B4-BE49-F238E27FC236}">
                <a16:creationId xmlns:a16="http://schemas.microsoft.com/office/drawing/2014/main" id="{CE19C466-312B-143F-F1F9-FB3FDC251036}"/>
              </a:ext>
            </a:extLst>
          </p:cNvPr>
          <p:cNvSpPr/>
          <p:nvPr/>
        </p:nvSpPr>
        <p:spPr>
          <a:xfrm>
            <a:off x="4040304" y="706531"/>
            <a:ext cx="3700131" cy="5928184"/>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DF446A3F-C561-0D20-15FE-41444A1E56E2}"/>
              </a:ext>
            </a:extLst>
          </p:cNvPr>
          <p:cNvSpPr txBox="1"/>
          <p:nvPr/>
        </p:nvSpPr>
        <p:spPr>
          <a:xfrm>
            <a:off x="5484347" y="752429"/>
            <a:ext cx="845288" cy="369332"/>
          </a:xfrm>
          <a:prstGeom prst="rect">
            <a:avLst/>
          </a:prstGeom>
          <a:noFill/>
        </p:spPr>
        <p:txBody>
          <a:bodyPr wrap="square">
            <a:spAutoFit/>
          </a:bodyPr>
          <a:lstStyle/>
          <a:p>
            <a:r>
              <a:rPr lang="en-ID" sz="1800" dirty="0">
                <a:solidFill>
                  <a:schemeClr val="accent4"/>
                </a:solidFill>
                <a:latin typeface="Bebas Neue" panose="020B0000000000000000" pitchFamily="34" charset="0"/>
                <a:cs typeface="Poppins" pitchFamily="2" charset="77"/>
              </a:rPr>
              <a:t>trail </a:t>
            </a:r>
            <a:r>
              <a:rPr lang="en-ID" sz="1800" dirty="0">
                <a:solidFill>
                  <a:schemeClr val="bg1"/>
                </a:solidFill>
                <a:latin typeface="Bebas Neue" panose="020B0000000000000000" pitchFamily="34" charset="0"/>
                <a:cs typeface="Poppins" pitchFamily="2" charset="77"/>
              </a:rPr>
              <a:t>2</a:t>
            </a:r>
          </a:p>
        </p:txBody>
      </p:sp>
      <p:sp>
        <p:nvSpPr>
          <p:cNvPr id="16" name="Rectangle 4">
            <a:extLst>
              <a:ext uri="{FF2B5EF4-FFF2-40B4-BE49-F238E27FC236}">
                <a16:creationId xmlns:a16="http://schemas.microsoft.com/office/drawing/2014/main" id="{FF4EFAD9-20D3-12C6-C6F5-AED2DCC01CAE}"/>
              </a:ext>
            </a:extLst>
          </p:cNvPr>
          <p:cNvSpPr>
            <a:spLocks noChangeArrowheads="1"/>
          </p:cNvSpPr>
          <p:nvPr/>
        </p:nvSpPr>
        <p:spPr bwMode="auto">
          <a:xfrm>
            <a:off x="4217823" y="3559230"/>
            <a:ext cx="3313412" cy="615553"/>
          </a:xfrm>
          <a:prstGeom prst="rect">
            <a:avLst/>
          </a:prstGeom>
          <a:ln/>
        </p:spPr>
        <p:style>
          <a:lnRef idx="2">
            <a:schemeClr val="accent4"/>
          </a:lnRef>
          <a:fillRef idx="1">
            <a:schemeClr val="lt1"/>
          </a:fillRef>
          <a:effectRef idx="0">
            <a:schemeClr val="accent4"/>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191/191 - 1s - loss: 0.8260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accuracy: 0.9073 - 675ms/epoch - 4ms/step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Loss: 0.8259850740432739, Accuracy: 0.907270610332489</a:t>
            </a: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7" name="Picture 16">
            <a:extLst>
              <a:ext uri="{FF2B5EF4-FFF2-40B4-BE49-F238E27FC236}">
                <a16:creationId xmlns:a16="http://schemas.microsoft.com/office/drawing/2014/main" id="{D164595E-6DA5-0BCA-EA78-45874DD94888}"/>
              </a:ext>
            </a:extLst>
          </p:cNvPr>
          <p:cNvPicPr>
            <a:picLocks noChangeAspect="1"/>
          </p:cNvPicPr>
          <p:nvPr/>
        </p:nvPicPr>
        <p:blipFill>
          <a:blip r:embed="rId7"/>
          <a:stretch>
            <a:fillRect/>
          </a:stretch>
        </p:blipFill>
        <p:spPr>
          <a:xfrm>
            <a:off x="4217823" y="4282237"/>
            <a:ext cx="3313411" cy="2022240"/>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pic>
        <p:nvPicPr>
          <p:cNvPr id="18" name="Picture 17">
            <a:extLst>
              <a:ext uri="{FF2B5EF4-FFF2-40B4-BE49-F238E27FC236}">
                <a16:creationId xmlns:a16="http://schemas.microsoft.com/office/drawing/2014/main" id="{C56F4D23-B072-26FA-53B7-BD7EA857868F}"/>
              </a:ext>
            </a:extLst>
          </p:cNvPr>
          <p:cNvPicPr>
            <a:picLocks noChangeAspect="1"/>
          </p:cNvPicPr>
          <p:nvPr/>
        </p:nvPicPr>
        <p:blipFill>
          <a:blip r:embed="rId8"/>
          <a:stretch>
            <a:fillRect/>
          </a:stretch>
        </p:blipFill>
        <p:spPr>
          <a:xfrm>
            <a:off x="4217824" y="1121761"/>
            <a:ext cx="3313411" cy="2330016"/>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sp>
        <p:nvSpPr>
          <p:cNvPr id="21" name="Google Shape;82;p7">
            <a:extLst>
              <a:ext uri="{FF2B5EF4-FFF2-40B4-BE49-F238E27FC236}">
                <a16:creationId xmlns:a16="http://schemas.microsoft.com/office/drawing/2014/main" id="{353E809B-8B48-2A9B-9BB0-24115CAE6F1E}"/>
              </a:ext>
            </a:extLst>
          </p:cNvPr>
          <p:cNvSpPr txBox="1"/>
          <p:nvPr/>
        </p:nvSpPr>
        <p:spPr>
          <a:xfrm>
            <a:off x="8005065" y="4549077"/>
            <a:ext cx="2680399" cy="1892785"/>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Optimized (Trial 2)</a:t>
            </a:r>
          </a:p>
          <a:p>
            <a:pPr marL="0" marR="0" lvl="0" indent="0" algn="just" rtl="0">
              <a:lnSpc>
                <a:spcPct val="150000"/>
              </a:lnSpc>
              <a:spcBef>
                <a:spcPts val="0"/>
              </a:spcBef>
              <a:spcAft>
                <a:spcPts val="0"/>
              </a:spcAft>
              <a:buNone/>
            </a:pPr>
            <a:endParaRPr lang="en-US" sz="1300" dirty="0">
              <a:solidFill>
                <a:srgbClr val="D8D8D8"/>
              </a:solidFill>
              <a:latin typeface="Poppins" panose="00000500000000000000" pitchFamily="2" charset="0"/>
              <a:ea typeface="Mulish"/>
              <a:cs typeface="Poppins" panose="00000500000000000000" pitchFamily="2" charset="0"/>
              <a:sym typeface="Mulish"/>
            </a:endParaRPr>
          </a:p>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Total parameters: 420,039</a:t>
            </a:r>
          </a:p>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Model Accuracy: 90.7%</a:t>
            </a:r>
          </a:p>
          <a:p>
            <a:pPr marL="0" marR="0" lvl="0" indent="0" algn="just" rtl="0">
              <a:lnSpc>
                <a:spcPct val="150000"/>
              </a:lnSpc>
              <a:spcBef>
                <a:spcPts val="0"/>
              </a:spcBef>
              <a:spcAft>
                <a:spcPts val="0"/>
              </a:spcAft>
              <a:buNone/>
            </a:pPr>
            <a:endParaRPr lang="en-US" sz="1300" dirty="0">
              <a:solidFill>
                <a:srgbClr val="D8D8D8"/>
              </a:solidFill>
              <a:latin typeface="Poppins" panose="00000500000000000000" pitchFamily="2" charset="0"/>
              <a:ea typeface="Mulish"/>
              <a:cs typeface="Poppins" panose="00000500000000000000" pitchFamily="2" charset="0"/>
              <a:sym typeface="Mulish"/>
            </a:endParaRPr>
          </a:p>
          <a:p>
            <a:pPr marL="0" marR="0" lvl="0" indent="0" algn="just" rtl="0">
              <a:lnSpc>
                <a:spcPct val="150000"/>
              </a:lnSpc>
              <a:spcBef>
                <a:spcPts val="0"/>
              </a:spcBef>
              <a:spcAft>
                <a:spcPts val="0"/>
              </a:spcAft>
              <a:buNone/>
            </a:pPr>
            <a:endParaRPr lang="en-US" sz="1300" dirty="0">
              <a:solidFill>
                <a:srgbClr val="D8D8D8"/>
              </a:solidFill>
              <a:latin typeface="Poppins" panose="00000500000000000000" pitchFamily="2" charset="0"/>
              <a:ea typeface="Mulish"/>
              <a:cs typeface="Poppins" panose="00000500000000000000" pitchFamily="2" charset="0"/>
              <a:sym typeface="Mulish"/>
            </a:endParaRPr>
          </a:p>
        </p:txBody>
      </p:sp>
    </p:spTree>
    <p:extLst>
      <p:ext uri="{BB962C8B-B14F-4D97-AF65-F5344CB8AC3E}">
        <p14:creationId xmlns:p14="http://schemas.microsoft.com/office/powerpoint/2010/main" val="2030247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2"/>
          <p:cNvSpPr/>
          <p:nvPr/>
        </p:nvSpPr>
        <p:spPr>
          <a:xfrm>
            <a:off x="0" y="1321354"/>
            <a:ext cx="7291867" cy="5536646"/>
          </a:xfrm>
          <a:custGeom>
            <a:avLst/>
            <a:gdLst/>
            <a:ahLst/>
            <a:cxnLst/>
            <a:rect l="l" t="t" r="r" b="b"/>
            <a:pathLst>
              <a:path w="7291867" h="5536646" extrusionOk="0">
                <a:moveTo>
                  <a:pt x="0" y="0"/>
                </a:moveTo>
                <a:lnTo>
                  <a:pt x="2631123" y="0"/>
                </a:lnTo>
                <a:lnTo>
                  <a:pt x="7291867" y="4660744"/>
                </a:lnTo>
                <a:lnTo>
                  <a:pt x="7291867" y="5536646"/>
                </a:lnTo>
                <a:lnTo>
                  <a:pt x="0" y="5536646"/>
                </a:lnTo>
                <a:close/>
              </a:path>
            </a:pathLst>
          </a:custGeom>
          <a:solidFill>
            <a:srgbClr val="002060">
              <a:alpha val="22745"/>
            </a:srgbClr>
          </a:solidFill>
          <a:ln>
            <a:noFill/>
          </a:ln>
        </p:spPr>
      </p:sp>
      <p:sp>
        <p:nvSpPr>
          <p:cNvPr id="201" name="Google Shape;201;p12"/>
          <p:cNvSpPr/>
          <p:nvPr/>
        </p:nvSpPr>
        <p:spPr>
          <a:xfrm>
            <a:off x="9550022" y="0"/>
            <a:ext cx="2641978" cy="1607654"/>
          </a:xfrm>
          <a:custGeom>
            <a:avLst/>
            <a:gdLst/>
            <a:ahLst/>
            <a:cxnLst/>
            <a:rect l="l" t="t" r="r" b="b"/>
            <a:pathLst>
              <a:path w="2641978" h="1607654" extrusionOk="0">
                <a:moveTo>
                  <a:pt x="0" y="0"/>
                </a:moveTo>
                <a:lnTo>
                  <a:pt x="2641978" y="0"/>
                </a:lnTo>
                <a:lnTo>
                  <a:pt x="2641978" y="1607654"/>
                </a:lnTo>
                <a:lnTo>
                  <a:pt x="1607654" y="1607654"/>
                </a:lnTo>
                <a:close/>
              </a:path>
            </a:pathLst>
          </a:custGeom>
          <a:solidFill>
            <a:srgbClr val="E8015F"/>
          </a:solidFill>
          <a:ln>
            <a:noFill/>
          </a:ln>
        </p:spPr>
      </p:sp>
      <p:sp>
        <p:nvSpPr>
          <p:cNvPr id="221" name="Google Shape;221;p12"/>
          <p:cNvSpPr/>
          <p:nvPr/>
        </p:nvSpPr>
        <p:spPr>
          <a:xfrm>
            <a:off x="2909520" y="-2389178"/>
            <a:ext cx="3451288" cy="3451288"/>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222" name="Google Shape;222;p12"/>
          <p:cNvGrpSpPr/>
          <p:nvPr/>
        </p:nvGrpSpPr>
        <p:grpSpPr>
          <a:xfrm rot="10460081">
            <a:off x="8373501" y="3509998"/>
            <a:ext cx="6984208" cy="4739086"/>
            <a:chOff x="-1715259" y="-1416607"/>
            <a:chExt cx="6984208" cy="4739086"/>
          </a:xfrm>
        </p:grpSpPr>
        <p:sp>
          <p:nvSpPr>
            <p:cNvPr id="223" name="Google Shape;223;p12"/>
            <p:cNvSpPr/>
            <p:nvPr/>
          </p:nvSpPr>
          <p:spPr>
            <a:xfrm rot="-875832">
              <a:off x="-1522968" y="-21610"/>
              <a:ext cx="6599625" cy="2371255"/>
            </a:xfrm>
            <a:custGeom>
              <a:avLst/>
              <a:gdLst/>
              <a:ahLst/>
              <a:cxnLst/>
              <a:rect l="l" t="t" r="r" b="b"/>
              <a:pathLst>
                <a:path w="3170301" h="1139094" extrusionOk="0">
                  <a:moveTo>
                    <a:pt x="42767" y="1139095"/>
                  </a:moveTo>
                  <a:lnTo>
                    <a:pt x="0" y="1100995"/>
                  </a:lnTo>
                  <a:cubicBezTo>
                    <a:pt x="260518" y="808053"/>
                    <a:pt x="611772" y="610981"/>
                    <a:pt x="997553" y="541306"/>
                  </a:cubicBezTo>
                  <a:cubicBezTo>
                    <a:pt x="1227011" y="500158"/>
                    <a:pt x="1463040" y="505873"/>
                    <a:pt x="1691259" y="511302"/>
                  </a:cubicBezTo>
                  <a:cubicBezTo>
                    <a:pt x="1846136" y="515017"/>
                    <a:pt x="2006346" y="518827"/>
                    <a:pt x="2162270" y="507873"/>
                  </a:cubicBezTo>
                  <a:cubicBezTo>
                    <a:pt x="2380869" y="492538"/>
                    <a:pt x="2911793" y="412623"/>
                    <a:pt x="3119247" y="0"/>
                  </a:cubicBezTo>
                  <a:lnTo>
                    <a:pt x="3170301" y="25717"/>
                  </a:lnTo>
                  <a:cubicBezTo>
                    <a:pt x="2949702" y="463867"/>
                    <a:pt x="2394585" y="548926"/>
                    <a:pt x="2166271" y="564928"/>
                  </a:cubicBezTo>
                  <a:cubicBezTo>
                    <a:pt x="2007584" y="575977"/>
                    <a:pt x="1846136" y="572167"/>
                    <a:pt x="1690021" y="568452"/>
                  </a:cubicBezTo>
                  <a:cubicBezTo>
                    <a:pt x="1464564" y="563023"/>
                    <a:pt x="1231487" y="557498"/>
                    <a:pt x="1007650" y="597599"/>
                  </a:cubicBezTo>
                  <a:cubicBezTo>
                    <a:pt x="634470" y="664997"/>
                    <a:pt x="294704" y="855669"/>
                    <a:pt x="42767" y="1139095"/>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24" name="Google Shape;224;p12"/>
            <p:cNvSpPr/>
            <p:nvPr/>
          </p:nvSpPr>
          <p:spPr>
            <a:xfrm>
              <a:off x="-422259" y="-1416607"/>
              <a:ext cx="4111808" cy="4739086"/>
            </a:xfrm>
            <a:custGeom>
              <a:avLst/>
              <a:gdLst/>
              <a:ahLst/>
              <a:cxnLst/>
              <a:rect l="l" t="t" r="r" b="b"/>
              <a:pathLst>
                <a:path w="2612162" h="3010661" extrusionOk="0">
                  <a:moveTo>
                    <a:pt x="25664" y="3010662"/>
                  </a:moveTo>
                  <a:cubicBezTo>
                    <a:pt x="-17485" y="2890457"/>
                    <a:pt x="-5959" y="2751868"/>
                    <a:pt x="58239" y="2620137"/>
                  </a:cubicBezTo>
                  <a:cubicBezTo>
                    <a:pt x="120733" y="2495474"/>
                    <a:pt x="217697" y="2391375"/>
                    <a:pt x="337607" y="2320195"/>
                  </a:cubicBezTo>
                  <a:cubicBezTo>
                    <a:pt x="568208" y="2184464"/>
                    <a:pt x="843194" y="2161508"/>
                    <a:pt x="1128182" y="2148745"/>
                  </a:cubicBezTo>
                  <a:lnTo>
                    <a:pt x="1150185" y="2147697"/>
                  </a:lnTo>
                  <a:cubicBezTo>
                    <a:pt x="1413837" y="2135696"/>
                    <a:pt x="1686538" y="2123218"/>
                    <a:pt x="1922758" y="2006537"/>
                  </a:cubicBezTo>
                  <a:cubicBezTo>
                    <a:pt x="2228796" y="1855470"/>
                    <a:pt x="2457111" y="1532668"/>
                    <a:pt x="2549027" y="1120712"/>
                  </a:cubicBezTo>
                  <a:cubicBezTo>
                    <a:pt x="2631418" y="751999"/>
                    <a:pt x="2601605" y="370046"/>
                    <a:pt x="2572839" y="762"/>
                  </a:cubicBezTo>
                  <a:lnTo>
                    <a:pt x="2582364" y="0"/>
                  </a:lnTo>
                  <a:cubicBezTo>
                    <a:pt x="2610939" y="370046"/>
                    <a:pt x="2641134" y="752475"/>
                    <a:pt x="2558456" y="1122807"/>
                  </a:cubicBezTo>
                  <a:cubicBezTo>
                    <a:pt x="2465874" y="1537430"/>
                    <a:pt x="2235750" y="1862519"/>
                    <a:pt x="1927044" y="2014919"/>
                  </a:cubicBezTo>
                  <a:cubicBezTo>
                    <a:pt x="1688919" y="2132457"/>
                    <a:pt x="1415361" y="2144935"/>
                    <a:pt x="1150757" y="2157032"/>
                  </a:cubicBezTo>
                  <a:lnTo>
                    <a:pt x="1128659" y="2158079"/>
                  </a:lnTo>
                  <a:cubicBezTo>
                    <a:pt x="844814" y="2171129"/>
                    <a:pt x="571065" y="2193989"/>
                    <a:pt x="342275" y="2328577"/>
                  </a:cubicBezTo>
                  <a:cubicBezTo>
                    <a:pt x="118628" y="2460212"/>
                    <a:pt x="-57775" y="2750153"/>
                    <a:pt x="34998" y="30076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225" name="Google Shape;225;p12"/>
          <p:cNvSpPr/>
          <p:nvPr/>
        </p:nvSpPr>
        <p:spPr>
          <a:xfrm>
            <a:off x="5782101" y="1418583"/>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26" name="Google Shape;226;p12"/>
          <p:cNvSpPr/>
          <p:nvPr/>
        </p:nvSpPr>
        <p:spPr>
          <a:xfrm>
            <a:off x="205855" y="5839872"/>
            <a:ext cx="256781" cy="296799"/>
          </a:xfrm>
          <a:custGeom>
            <a:avLst/>
            <a:gdLst/>
            <a:ahLst/>
            <a:cxnLst/>
            <a:rect l="l" t="t" r="r" b="b"/>
            <a:pathLst>
              <a:path w="73342" h="84772" extrusionOk="0">
                <a:moveTo>
                  <a:pt x="0" y="42386"/>
                </a:moveTo>
                <a:lnTo>
                  <a:pt x="73343" y="84773"/>
                </a:lnTo>
                <a:lnTo>
                  <a:pt x="73343" y="0"/>
                </a:lnTo>
                <a:lnTo>
                  <a:pt x="0" y="423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27" name="Google Shape;227;p12"/>
          <p:cNvSpPr txBox="1"/>
          <p:nvPr/>
        </p:nvSpPr>
        <p:spPr>
          <a:xfrm>
            <a:off x="7620000" y="-43180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28" name="Google Shape;228;p12"/>
          <p:cNvSpPr/>
          <p:nvPr/>
        </p:nvSpPr>
        <p:spPr>
          <a:xfrm>
            <a:off x="9775423" y="-601243"/>
            <a:ext cx="2641978" cy="1607654"/>
          </a:xfrm>
          <a:custGeom>
            <a:avLst/>
            <a:gdLst/>
            <a:ahLst/>
            <a:cxnLst/>
            <a:rect l="l" t="t" r="r" b="b"/>
            <a:pathLst>
              <a:path w="2641978" h="1607654" extrusionOk="0">
                <a:moveTo>
                  <a:pt x="0" y="0"/>
                </a:moveTo>
                <a:lnTo>
                  <a:pt x="2641978" y="0"/>
                </a:lnTo>
                <a:lnTo>
                  <a:pt x="2641978" y="1607654"/>
                </a:lnTo>
                <a:lnTo>
                  <a:pt x="1607654" y="1607654"/>
                </a:lnTo>
                <a:close/>
              </a:path>
            </a:pathLst>
          </a:custGeom>
          <a:solidFill>
            <a:schemeClr val="lt1">
              <a:alpha val="9803"/>
            </a:schemeClr>
          </a:solidFill>
          <a:ln>
            <a:noFill/>
          </a:ln>
        </p:spPr>
      </p:sp>
      <p:pic>
        <p:nvPicPr>
          <p:cNvPr id="229" name="Google Shape;229;p12"/>
          <p:cNvPicPr preferRelativeResize="0"/>
          <p:nvPr/>
        </p:nvPicPr>
        <p:blipFill>
          <a:blip r:embed="rId3">
            <a:extLst>
              <a:ext uri="{96DAC541-7B7A-43D3-8B79-37D633B846F1}">
                <asvg:svgBlip xmlns:asvg="http://schemas.microsoft.com/office/drawing/2016/SVG/main" r:embed="rId4"/>
              </a:ext>
            </a:extLst>
          </a:blip>
          <a:srcRect l="5668" r="5668"/>
          <a:stretch/>
        </p:blipFill>
        <p:spPr>
          <a:xfrm>
            <a:off x="6808179" y="923913"/>
            <a:ext cx="4621821" cy="5212758"/>
          </a:xfrm>
          <a:custGeom>
            <a:avLst/>
            <a:gdLst/>
            <a:ahLst/>
            <a:cxnLst/>
            <a:rect l="l" t="t" r="r" b="b"/>
            <a:pathLst>
              <a:path w="4621821" h="5212758" extrusionOk="0">
                <a:moveTo>
                  <a:pt x="0" y="0"/>
                </a:moveTo>
                <a:lnTo>
                  <a:pt x="2927739" y="0"/>
                </a:lnTo>
                <a:lnTo>
                  <a:pt x="4621821" y="1694082"/>
                </a:lnTo>
                <a:lnTo>
                  <a:pt x="4621821" y="5212758"/>
                </a:lnTo>
                <a:lnTo>
                  <a:pt x="1694082" y="5212758"/>
                </a:lnTo>
                <a:lnTo>
                  <a:pt x="0" y="3518676"/>
                </a:lnTo>
                <a:close/>
              </a:path>
            </a:pathLst>
          </a:custGeom>
          <a:noFill/>
          <a:ln>
            <a:noFill/>
          </a:ln>
        </p:spPr>
      </p:pic>
      <p:sp>
        <p:nvSpPr>
          <p:cNvPr id="2" name="TextBox 1">
            <a:extLst>
              <a:ext uri="{FF2B5EF4-FFF2-40B4-BE49-F238E27FC236}">
                <a16:creationId xmlns:a16="http://schemas.microsoft.com/office/drawing/2014/main" id="{17EC763C-9EDE-9798-D8F3-55FCC929EAD2}"/>
              </a:ext>
            </a:extLst>
          </p:cNvPr>
          <p:cNvSpPr txBox="1"/>
          <p:nvPr/>
        </p:nvSpPr>
        <p:spPr>
          <a:xfrm>
            <a:off x="1050990" y="986893"/>
            <a:ext cx="4561121" cy="1015663"/>
          </a:xfrm>
          <a:prstGeom prst="rect">
            <a:avLst/>
          </a:prstGeom>
          <a:noFill/>
        </p:spPr>
        <p:txBody>
          <a:bodyPr wrap="square" rtlCol="0">
            <a:spAutoFit/>
          </a:bodyPr>
          <a:lstStyle/>
          <a:p>
            <a:r>
              <a:rPr lang="en-ID" sz="6000" dirty="0">
                <a:solidFill>
                  <a:schemeClr val="accent4"/>
                </a:solidFill>
                <a:latin typeface="Bebas Neue" panose="020B0000000000000000" pitchFamily="34" charset="0"/>
                <a:cs typeface="Poppins" pitchFamily="2" charset="77"/>
              </a:rPr>
              <a:t>Limitations</a:t>
            </a:r>
            <a:endParaRPr lang="en-ID" sz="6000" dirty="0">
              <a:solidFill>
                <a:schemeClr val="bg1"/>
              </a:solidFill>
              <a:latin typeface="Bebas Neue" panose="020B0000000000000000" pitchFamily="34" charset="0"/>
              <a:cs typeface="Poppins" pitchFamily="2" charset="77"/>
            </a:endParaRPr>
          </a:p>
        </p:txBody>
      </p:sp>
      <p:sp>
        <p:nvSpPr>
          <p:cNvPr id="4" name="Google Shape;82;p7">
            <a:extLst>
              <a:ext uri="{FF2B5EF4-FFF2-40B4-BE49-F238E27FC236}">
                <a16:creationId xmlns:a16="http://schemas.microsoft.com/office/drawing/2014/main" id="{A2B936D4-360F-15E0-1F1E-C622CCDBBB78}"/>
              </a:ext>
            </a:extLst>
          </p:cNvPr>
          <p:cNvSpPr txBox="1"/>
          <p:nvPr/>
        </p:nvSpPr>
        <p:spPr>
          <a:xfrm>
            <a:off x="1073396" y="2034300"/>
            <a:ext cx="5563750" cy="4293443"/>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No premium data so it was difficult to specify the true cost of damages caused in each incident. </a:t>
            </a:r>
          </a:p>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&lt;500 </a:t>
            </a:r>
          </a:p>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500-1500 </a:t>
            </a:r>
          </a:p>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1500+ </a:t>
            </a:r>
          </a:p>
          <a:p>
            <a:pPr marL="0" marR="0" lvl="0" indent="0" algn="just" rtl="0">
              <a:lnSpc>
                <a:spcPct val="150000"/>
              </a:lnSpc>
              <a:spcBef>
                <a:spcPts val="0"/>
              </a:spcBef>
              <a:spcAft>
                <a:spcPts val="0"/>
              </a:spcAft>
              <a:buNone/>
            </a:pPr>
            <a:endParaRPr lang="en-US" dirty="0">
              <a:solidFill>
                <a:srgbClr val="D8D8D8"/>
              </a:solidFill>
              <a:latin typeface="Poppins" panose="00000500000000000000" pitchFamily="2" charset="0"/>
              <a:ea typeface="Mulish"/>
              <a:cs typeface="Poppins" panose="00000500000000000000" pitchFamily="2" charset="0"/>
              <a:sym typeface="Mulish"/>
            </a:endParaRPr>
          </a:p>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How to correct..</a:t>
            </a:r>
          </a:p>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With additional premium (cost, not data quality) datasets it will be a much more robust model that can more accurately predict damages which will ultimately be more helpful to the insurance company.</a:t>
            </a:r>
          </a:p>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As always with more time and funding, the model will continue to perform better </a:t>
            </a:r>
          </a:p>
        </p:txBody>
      </p:sp>
      <p:pic>
        <p:nvPicPr>
          <p:cNvPr id="6" name="Graphic 5">
            <a:extLst>
              <a:ext uri="{FF2B5EF4-FFF2-40B4-BE49-F238E27FC236}">
                <a16:creationId xmlns:a16="http://schemas.microsoft.com/office/drawing/2014/main" id="{694FFC80-C01B-7A36-80E6-91FB96E719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593" y="146729"/>
            <a:ext cx="706624" cy="565652"/>
          </a:xfrm>
          <a:prstGeom prst="rect">
            <a:avLst/>
          </a:prstGeom>
        </p:spPr>
      </p:pic>
    </p:spTree>
    <p:extLst>
      <p:ext uri="{BB962C8B-B14F-4D97-AF65-F5344CB8AC3E}">
        <p14:creationId xmlns:p14="http://schemas.microsoft.com/office/powerpoint/2010/main" val="587370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74" name="Google Shape;674;p26"/>
          <p:cNvSpPr/>
          <p:nvPr/>
        </p:nvSpPr>
        <p:spPr>
          <a:xfrm>
            <a:off x="4507729" y="5931598"/>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675" name="Google Shape;675;p26"/>
          <p:cNvGrpSpPr/>
          <p:nvPr/>
        </p:nvGrpSpPr>
        <p:grpSpPr>
          <a:xfrm flipH="1">
            <a:off x="4691655" y="-1577655"/>
            <a:ext cx="9539207" cy="4924348"/>
            <a:chOff x="-8568490" y="-3201402"/>
            <a:chExt cx="4298060" cy="2218753"/>
          </a:xfrm>
        </p:grpSpPr>
        <p:sp>
          <p:nvSpPr>
            <p:cNvPr id="676" name="Google Shape;676;p26"/>
            <p:cNvSpPr/>
            <p:nvPr/>
          </p:nvSpPr>
          <p:spPr>
            <a:xfrm>
              <a:off x="-8568490" y="-3163302"/>
              <a:ext cx="4298060" cy="2180653"/>
            </a:xfrm>
            <a:custGeom>
              <a:avLst/>
              <a:gdLst/>
              <a:ahLst/>
              <a:cxnLst/>
              <a:rect l="l" t="t" r="r" b="b"/>
              <a:pathLst>
                <a:path w="4298060" h="2180653" extrusionOk="0">
                  <a:moveTo>
                    <a:pt x="57150" y="2180654"/>
                  </a:moveTo>
                  <a:lnTo>
                    <a:pt x="0" y="2179701"/>
                  </a:lnTo>
                  <a:cubicBezTo>
                    <a:pt x="6382" y="1773936"/>
                    <a:pt x="290322" y="1368171"/>
                    <a:pt x="723329" y="1146143"/>
                  </a:cubicBezTo>
                  <a:cubicBezTo>
                    <a:pt x="1112234" y="946118"/>
                    <a:pt x="1563148" y="900875"/>
                    <a:pt x="1992535" y="881063"/>
                  </a:cubicBezTo>
                  <a:cubicBezTo>
                    <a:pt x="2058734" y="878015"/>
                    <a:pt x="2125885" y="875443"/>
                    <a:pt x="2191417" y="872966"/>
                  </a:cubicBezTo>
                  <a:cubicBezTo>
                    <a:pt x="2550509" y="859155"/>
                    <a:pt x="2921889" y="844391"/>
                    <a:pt x="3270695" y="747903"/>
                  </a:cubicBezTo>
                  <a:cubicBezTo>
                    <a:pt x="3735420" y="619125"/>
                    <a:pt x="4090892" y="346139"/>
                    <a:pt x="4245959" y="0"/>
                  </a:cubicBezTo>
                  <a:lnTo>
                    <a:pt x="4298061" y="23336"/>
                  </a:lnTo>
                  <a:cubicBezTo>
                    <a:pt x="4136136" y="385286"/>
                    <a:pt x="3767233" y="668941"/>
                    <a:pt x="3286030" y="802767"/>
                  </a:cubicBezTo>
                  <a:cubicBezTo>
                    <a:pt x="2930843" y="901541"/>
                    <a:pt x="2556034" y="915924"/>
                    <a:pt x="2193608" y="929831"/>
                  </a:cubicBezTo>
                  <a:cubicBezTo>
                    <a:pt x="2128457" y="932402"/>
                    <a:pt x="2061115" y="934974"/>
                    <a:pt x="1995107" y="938022"/>
                  </a:cubicBezTo>
                  <a:cubicBezTo>
                    <a:pt x="1572292" y="957072"/>
                    <a:pt x="1128332" y="1002316"/>
                    <a:pt x="749427" y="1196816"/>
                  </a:cubicBezTo>
                  <a:cubicBezTo>
                    <a:pt x="334994" y="1409700"/>
                    <a:pt x="63246" y="1795653"/>
                    <a:pt x="57150" y="2180654"/>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77" name="Google Shape;677;p26"/>
            <p:cNvSpPr/>
            <p:nvPr/>
          </p:nvSpPr>
          <p:spPr>
            <a:xfrm>
              <a:off x="-7785630" y="-3201402"/>
              <a:ext cx="2941415" cy="1029181"/>
            </a:xfrm>
            <a:custGeom>
              <a:avLst/>
              <a:gdLst/>
              <a:ahLst/>
              <a:cxnLst/>
              <a:rect l="l" t="t" r="r" b="b"/>
              <a:pathLst>
                <a:path w="2941415" h="1029181" extrusionOk="0">
                  <a:moveTo>
                    <a:pt x="1758506" y="1029176"/>
                  </a:moveTo>
                  <a:cubicBezTo>
                    <a:pt x="1707328" y="1029329"/>
                    <a:pt x="1656198" y="1026147"/>
                    <a:pt x="1605439" y="1019651"/>
                  </a:cubicBezTo>
                  <a:cubicBezTo>
                    <a:pt x="1422368" y="995553"/>
                    <a:pt x="1246632" y="928688"/>
                    <a:pt x="1076611" y="864108"/>
                  </a:cubicBezTo>
                  <a:cubicBezTo>
                    <a:pt x="989171" y="830866"/>
                    <a:pt x="898684" y="796385"/>
                    <a:pt x="808292" y="768287"/>
                  </a:cubicBezTo>
                  <a:cubicBezTo>
                    <a:pt x="578168" y="696563"/>
                    <a:pt x="252127" y="645986"/>
                    <a:pt x="5334" y="812768"/>
                  </a:cubicBezTo>
                  <a:lnTo>
                    <a:pt x="0" y="804863"/>
                  </a:lnTo>
                  <a:cubicBezTo>
                    <a:pt x="249841" y="635984"/>
                    <a:pt x="579025" y="686848"/>
                    <a:pt x="811149" y="759143"/>
                  </a:cubicBezTo>
                  <a:cubicBezTo>
                    <a:pt x="901827" y="787718"/>
                    <a:pt x="992124" y="821912"/>
                    <a:pt x="1080040" y="855155"/>
                  </a:cubicBezTo>
                  <a:cubicBezTo>
                    <a:pt x="1249489" y="919639"/>
                    <a:pt x="1424750" y="986219"/>
                    <a:pt x="1606677" y="1010222"/>
                  </a:cubicBezTo>
                  <a:cubicBezTo>
                    <a:pt x="1916078" y="1050065"/>
                    <a:pt x="2228745" y="966883"/>
                    <a:pt x="2477453" y="778574"/>
                  </a:cubicBezTo>
                  <a:cubicBezTo>
                    <a:pt x="2725122" y="588644"/>
                    <a:pt x="2888313" y="309057"/>
                    <a:pt x="2931890" y="0"/>
                  </a:cubicBezTo>
                  <a:lnTo>
                    <a:pt x="2941415" y="1334"/>
                  </a:lnTo>
                  <a:cubicBezTo>
                    <a:pt x="2897343" y="312690"/>
                    <a:pt x="2732828" y="594310"/>
                    <a:pt x="2483263" y="785622"/>
                  </a:cubicBezTo>
                  <a:cubicBezTo>
                    <a:pt x="2274637" y="943542"/>
                    <a:pt x="2020167" y="1029053"/>
                    <a:pt x="1758506" y="10291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678" name="Google Shape;678;p26"/>
          <p:cNvSpPr/>
          <p:nvPr/>
        </p:nvSpPr>
        <p:spPr>
          <a:xfrm>
            <a:off x="1555206" y="1246648"/>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682" name="Graphic 681">
            <a:extLst>
              <a:ext uri="{FF2B5EF4-FFF2-40B4-BE49-F238E27FC236}">
                <a16:creationId xmlns:a16="http://schemas.microsoft.com/office/drawing/2014/main" id="{F5CEDCF8-0E12-AF8A-F4E8-674CD4440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593" y="146729"/>
            <a:ext cx="706624" cy="565652"/>
          </a:xfrm>
          <a:prstGeom prst="rect">
            <a:avLst/>
          </a:prstGeom>
        </p:spPr>
      </p:pic>
      <p:sp>
        <p:nvSpPr>
          <p:cNvPr id="3" name="Rectangle 2">
            <a:extLst>
              <a:ext uri="{FF2B5EF4-FFF2-40B4-BE49-F238E27FC236}">
                <a16:creationId xmlns:a16="http://schemas.microsoft.com/office/drawing/2014/main" id="{C18C92B9-711A-0F4C-28C4-6D1EC95BD4A0}"/>
              </a:ext>
            </a:extLst>
          </p:cNvPr>
          <p:cNvSpPr/>
          <p:nvPr/>
        </p:nvSpPr>
        <p:spPr>
          <a:xfrm>
            <a:off x="3400126" y="791091"/>
            <a:ext cx="5129999" cy="1631216"/>
          </a:xfrm>
          <a:prstGeom prst="rect">
            <a:avLst/>
          </a:prstGeom>
        </p:spPr>
        <p:txBody>
          <a:bodyPr wrap="square">
            <a:spAutoFit/>
          </a:bodyPr>
          <a:lstStyle/>
          <a:p>
            <a:r>
              <a:rPr lang="en-US" sz="10000" b="1" dirty="0">
                <a:ln w="25400">
                  <a:solidFill>
                    <a:schemeClr val="bg1"/>
                  </a:solidFill>
                </a:ln>
                <a:noFill/>
                <a:latin typeface="Bebas Neue" panose="020B0000000000000000" pitchFamily="34" charset="0"/>
                <a:cs typeface="Poppins" pitchFamily="2" charset="77"/>
              </a:rPr>
              <a:t> conclusion</a:t>
            </a:r>
            <a:endParaRPr lang="en-US" sz="10000" dirty="0"/>
          </a:p>
        </p:txBody>
      </p:sp>
      <p:sp>
        <p:nvSpPr>
          <p:cNvPr id="4" name="TextBox 3">
            <a:extLst>
              <a:ext uri="{FF2B5EF4-FFF2-40B4-BE49-F238E27FC236}">
                <a16:creationId xmlns:a16="http://schemas.microsoft.com/office/drawing/2014/main" id="{106720C1-E056-8930-2493-ACE04D9D3B9D}"/>
              </a:ext>
            </a:extLst>
          </p:cNvPr>
          <p:cNvSpPr txBox="1"/>
          <p:nvPr/>
        </p:nvSpPr>
        <p:spPr>
          <a:xfrm>
            <a:off x="3652061" y="805962"/>
            <a:ext cx="4887877" cy="1631216"/>
          </a:xfrm>
          <a:prstGeom prst="rect">
            <a:avLst/>
          </a:prstGeom>
          <a:noFill/>
        </p:spPr>
        <p:txBody>
          <a:bodyPr wrap="square" rtlCol="0">
            <a:spAutoFit/>
          </a:bodyPr>
          <a:lstStyle/>
          <a:p>
            <a:r>
              <a:rPr lang="en-US" sz="10000" b="1" dirty="0">
                <a:solidFill>
                  <a:schemeClr val="accent4"/>
                </a:solidFill>
                <a:latin typeface="Bebas Neue" panose="020B0000000000000000" pitchFamily="34" charset="0"/>
                <a:cs typeface="Poppins" pitchFamily="2" charset="77"/>
              </a:rPr>
              <a:t>Conclusion</a:t>
            </a:r>
            <a:endParaRPr lang="en-US" sz="10000" b="1" dirty="0">
              <a:ln w="25400">
                <a:solidFill>
                  <a:schemeClr val="bg1"/>
                </a:solidFill>
              </a:ln>
              <a:noFill/>
              <a:latin typeface="Bebas Neue" panose="020B0000000000000000" pitchFamily="34" charset="0"/>
              <a:cs typeface="Poppins" pitchFamily="2" charset="77"/>
            </a:endParaRPr>
          </a:p>
        </p:txBody>
      </p:sp>
      <p:pic>
        <p:nvPicPr>
          <p:cNvPr id="6" name="Picture 5" descr="A picture containing text, vector graphics&#10;&#10;Description automatically generated">
            <a:extLst>
              <a:ext uri="{FF2B5EF4-FFF2-40B4-BE49-F238E27FC236}">
                <a16:creationId xmlns:a16="http://schemas.microsoft.com/office/drawing/2014/main" id="{33DC837F-0812-DC82-24D6-391C1EF7617C}"/>
              </a:ext>
            </a:extLst>
          </p:cNvPr>
          <p:cNvPicPr>
            <a:picLocks noChangeAspect="1"/>
          </p:cNvPicPr>
          <p:nvPr/>
        </p:nvPicPr>
        <p:blipFill>
          <a:blip r:embed="rId5"/>
          <a:stretch>
            <a:fillRect/>
          </a:stretch>
        </p:blipFill>
        <p:spPr>
          <a:xfrm>
            <a:off x="932175" y="1640569"/>
            <a:ext cx="4073369" cy="4073369"/>
          </a:xfrm>
          <a:prstGeom prst="rect">
            <a:avLst/>
          </a:prstGeom>
        </p:spPr>
      </p:pic>
      <p:sp>
        <p:nvSpPr>
          <p:cNvPr id="7" name="Google Shape;82;p7">
            <a:extLst>
              <a:ext uri="{FF2B5EF4-FFF2-40B4-BE49-F238E27FC236}">
                <a16:creationId xmlns:a16="http://schemas.microsoft.com/office/drawing/2014/main" id="{6D8D0C3A-D845-7665-EF7F-101216A04D9D}"/>
              </a:ext>
            </a:extLst>
          </p:cNvPr>
          <p:cNvSpPr txBox="1"/>
          <p:nvPr/>
        </p:nvSpPr>
        <p:spPr>
          <a:xfrm>
            <a:off x="5578797" y="2506867"/>
            <a:ext cx="5563750" cy="216978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dirty="0">
                <a:solidFill>
                  <a:srgbClr val="D8D8D8"/>
                </a:solidFill>
                <a:latin typeface="Poppins" panose="00000500000000000000" pitchFamily="2" charset="0"/>
                <a:ea typeface="Mulish"/>
                <a:cs typeface="Poppins" panose="00000500000000000000" pitchFamily="2" charset="0"/>
                <a:sym typeface="Mulish"/>
              </a:rPr>
              <a:t>Deep Learning Model is the best model to use to predict the high-risk areas of Chicago’s streets to apply to an insurance company’s model to help gauge the right pricing for a user of their services. </a:t>
            </a:r>
          </a:p>
        </p:txBody>
      </p:sp>
    </p:spTree>
    <p:extLst>
      <p:ext uri="{BB962C8B-B14F-4D97-AF65-F5344CB8AC3E}">
        <p14:creationId xmlns:p14="http://schemas.microsoft.com/office/powerpoint/2010/main" val="1997139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5"/>
          <p:cNvSpPr/>
          <p:nvPr/>
        </p:nvSpPr>
        <p:spPr>
          <a:xfrm>
            <a:off x="9048348" y="2209983"/>
            <a:ext cx="7020960" cy="702096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05" name="Google Shape;305;p15"/>
          <p:cNvSpPr txBox="1"/>
          <p:nvPr/>
        </p:nvSpPr>
        <p:spPr>
          <a:xfrm>
            <a:off x="390613" y="6238271"/>
            <a:ext cx="370967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lt1"/>
                </a:solidFill>
                <a:latin typeface="Poppins Medium"/>
                <a:ea typeface="Poppins Medium"/>
                <a:cs typeface="Poppins Medium"/>
                <a:sym typeface="Poppins Medium"/>
              </a:rPr>
              <a:t>COPYRIGHT © ALL RIGHTS RESERVED</a:t>
            </a:r>
            <a:endParaRPr dirty="0"/>
          </a:p>
        </p:txBody>
      </p:sp>
      <p:sp>
        <p:nvSpPr>
          <p:cNvPr id="306" name="Google Shape;306;p15"/>
          <p:cNvSpPr txBox="1"/>
          <p:nvPr/>
        </p:nvSpPr>
        <p:spPr>
          <a:xfrm>
            <a:off x="2409542" y="507140"/>
            <a:ext cx="729056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lt1"/>
                </a:solidFill>
                <a:latin typeface="Poppins SemiBold"/>
                <a:ea typeface="Poppins SemiBold"/>
                <a:cs typeface="Poppins SemiBold"/>
                <a:sym typeface="Poppins SemiBold"/>
              </a:rPr>
              <a:t>MEET OUR </a:t>
            </a:r>
            <a:r>
              <a:rPr lang="en-US" sz="2800" b="1" dirty="0">
                <a:solidFill>
                  <a:schemeClr val="accent4"/>
                </a:solidFill>
                <a:latin typeface="Poppins SemiBold"/>
                <a:ea typeface="Poppins SemiBold"/>
                <a:cs typeface="Poppins SemiBold"/>
                <a:sym typeface="Poppins SemiBold"/>
              </a:rPr>
              <a:t>EXPERT</a:t>
            </a:r>
            <a:r>
              <a:rPr lang="en-US" sz="2800" b="1" dirty="0">
                <a:solidFill>
                  <a:schemeClr val="lt1"/>
                </a:solidFill>
                <a:latin typeface="Poppins SemiBold"/>
                <a:ea typeface="Poppins SemiBold"/>
                <a:cs typeface="Poppins SemiBold"/>
                <a:sym typeface="Poppins SemiBold"/>
              </a:rPr>
              <a:t> TEAM</a:t>
            </a:r>
            <a:endParaRPr dirty="0"/>
          </a:p>
        </p:txBody>
      </p:sp>
      <p:grpSp>
        <p:nvGrpSpPr>
          <p:cNvPr id="307" name="Google Shape;307;p15"/>
          <p:cNvGrpSpPr/>
          <p:nvPr/>
        </p:nvGrpSpPr>
        <p:grpSpPr>
          <a:xfrm>
            <a:off x="1092509" y="4443486"/>
            <a:ext cx="2305878" cy="1112721"/>
            <a:chOff x="1794405" y="4292346"/>
            <a:chExt cx="2305878" cy="1112721"/>
          </a:xfrm>
        </p:grpSpPr>
        <p:sp>
          <p:nvSpPr>
            <p:cNvPr id="308" name="Google Shape;308;p15"/>
            <p:cNvSpPr txBox="1"/>
            <p:nvPr/>
          </p:nvSpPr>
          <p:spPr>
            <a:xfrm>
              <a:off x="1794405" y="4292346"/>
              <a:ext cx="230587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chemeClr val="accent4"/>
                  </a:solidFill>
                  <a:latin typeface="Poppins SemiBold"/>
                  <a:ea typeface="Poppins SemiBold"/>
                  <a:cs typeface="Poppins SemiBold"/>
                  <a:sym typeface="Poppins SemiBold"/>
                </a:rPr>
                <a:t>SAMEEN</a:t>
              </a:r>
              <a:r>
                <a:rPr lang="en-US" sz="1400" b="1" dirty="0">
                  <a:solidFill>
                    <a:schemeClr val="lt1"/>
                  </a:solidFill>
                  <a:latin typeface="Poppins SemiBold"/>
                  <a:ea typeface="Poppins SemiBold"/>
                  <a:cs typeface="Poppins SemiBold"/>
                  <a:sym typeface="Poppins SemiBold"/>
                </a:rPr>
                <a:t> SHAHZAD</a:t>
              </a:r>
            </a:p>
          </p:txBody>
        </p:sp>
        <p:sp>
          <p:nvSpPr>
            <p:cNvPr id="309" name="Google Shape;309;p15"/>
            <p:cNvSpPr txBox="1"/>
            <p:nvPr/>
          </p:nvSpPr>
          <p:spPr>
            <a:xfrm>
              <a:off x="1960057" y="4634857"/>
              <a:ext cx="197457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accent4"/>
                  </a:solidFill>
                  <a:latin typeface="Mulish"/>
                  <a:ea typeface="Mulish"/>
                  <a:cs typeface="Mulish"/>
                  <a:sym typeface="Mulish"/>
                </a:rPr>
                <a:t>Data</a:t>
              </a:r>
              <a:r>
                <a:rPr lang="en-US" sz="1200" dirty="0">
                  <a:solidFill>
                    <a:srgbClr val="D8D8D8"/>
                  </a:solidFill>
                  <a:latin typeface="Mulish"/>
                  <a:ea typeface="Mulish"/>
                  <a:cs typeface="Mulish"/>
                  <a:sym typeface="Mulish"/>
                </a:rPr>
                <a:t> Analyst</a:t>
              </a:r>
              <a:endParaRPr lang="en-US" sz="1200" dirty="0"/>
            </a:p>
          </p:txBody>
        </p:sp>
        <p:grpSp>
          <p:nvGrpSpPr>
            <p:cNvPr id="310" name="Google Shape;310;p15"/>
            <p:cNvGrpSpPr/>
            <p:nvPr/>
          </p:nvGrpSpPr>
          <p:grpSpPr>
            <a:xfrm>
              <a:off x="2456296" y="5143457"/>
              <a:ext cx="982097" cy="261610"/>
              <a:chOff x="2324585" y="5092182"/>
              <a:chExt cx="1143247" cy="304537"/>
            </a:xfrm>
          </p:grpSpPr>
          <p:pic>
            <p:nvPicPr>
              <p:cNvPr id="311" name="Google Shape;311;p15"/>
              <p:cNvPicPr preferRelativeResize="0"/>
              <p:nvPr/>
            </p:nvPicPr>
            <p:blipFill rotWithShape="1">
              <a:blip r:embed="rId3">
                <a:alphaModFix/>
              </a:blip>
              <a:srcRect/>
              <a:stretch/>
            </p:blipFill>
            <p:spPr>
              <a:xfrm>
                <a:off x="2324585" y="5111986"/>
                <a:ext cx="284734" cy="284733"/>
              </a:xfrm>
              <a:prstGeom prst="rect">
                <a:avLst/>
              </a:prstGeom>
              <a:noFill/>
              <a:ln>
                <a:noFill/>
              </a:ln>
            </p:spPr>
          </p:pic>
          <p:pic>
            <p:nvPicPr>
              <p:cNvPr id="312" name="Google Shape;312;p15"/>
              <p:cNvPicPr preferRelativeResize="0"/>
              <p:nvPr/>
            </p:nvPicPr>
            <p:blipFill rotWithShape="1">
              <a:blip r:embed="rId4">
                <a:alphaModFix/>
              </a:blip>
              <a:srcRect/>
              <a:stretch/>
            </p:blipFill>
            <p:spPr>
              <a:xfrm>
                <a:off x="2753845" y="5109120"/>
                <a:ext cx="284730" cy="284730"/>
              </a:xfrm>
              <a:prstGeom prst="rect">
                <a:avLst/>
              </a:prstGeom>
              <a:noFill/>
              <a:ln>
                <a:noFill/>
              </a:ln>
            </p:spPr>
          </p:pic>
          <p:pic>
            <p:nvPicPr>
              <p:cNvPr id="313" name="Google Shape;313;p15"/>
              <p:cNvPicPr preferRelativeResize="0"/>
              <p:nvPr/>
            </p:nvPicPr>
            <p:blipFill rotWithShape="1">
              <a:blip r:embed="rId5">
                <a:alphaModFix/>
              </a:blip>
              <a:srcRect/>
              <a:stretch/>
            </p:blipFill>
            <p:spPr>
              <a:xfrm>
                <a:off x="3183102" y="5092182"/>
                <a:ext cx="284730" cy="284730"/>
              </a:xfrm>
              <a:prstGeom prst="rect">
                <a:avLst/>
              </a:prstGeom>
              <a:noFill/>
              <a:ln>
                <a:noFill/>
              </a:ln>
            </p:spPr>
          </p:pic>
        </p:grpSp>
      </p:grpSp>
      <p:grpSp>
        <p:nvGrpSpPr>
          <p:cNvPr id="314" name="Google Shape;314;p15"/>
          <p:cNvGrpSpPr/>
          <p:nvPr/>
        </p:nvGrpSpPr>
        <p:grpSpPr>
          <a:xfrm>
            <a:off x="3659544" y="4443486"/>
            <a:ext cx="2305878" cy="1112721"/>
            <a:chOff x="1794405" y="4292346"/>
            <a:chExt cx="2305878" cy="1112721"/>
          </a:xfrm>
        </p:grpSpPr>
        <p:sp>
          <p:nvSpPr>
            <p:cNvPr id="315" name="Google Shape;315;p15"/>
            <p:cNvSpPr txBox="1"/>
            <p:nvPr/>
          </p:nvSpPr>
          <p:spPr>
            <a:xfrm>
              <a:off x="1794405" y="4292346"/>
              <a:ext cx="2305878"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chemeClr val="accent4"/>
                  </a:solidFill>
                  <a:latin typeface="Poppins SemiBold"/>
                  <a:ea typeface="Poppins SemiBold"/>
                  <a:cs typeface="Poppins SemiBold"/>
                  <a:sym typeface="Poppins SemiBold"/>
                </a:rPr>
                <a:t>SUNDAY</a:t>
              </a:r>
              <a:r>
                <a:rPr lang="en-US" sz="1400" b="1" dirty="0">
                  <a:solidFill>
                    <a:schemeClr val="lt1"/>
                  </a:solidFill>
                  <a:latin typeface="Poppins SemiBold"/>
                  <a:ea typeface="Poppins SemiBold"/>
                  <a:cs typeface="Poppins SemiBold"/>
                  <a:sym typeface="Poppins SemiBold"/>
                </a:rPr>
                <a:t> AKIYESI</a:t>
              </a:r>
            </a:p>
            <a:p>
              <a:pPr marL="0" marR="0" lvl="0" indent="0" algn="ctr" rtl="0">
                <a:spcBef>
                  <a:spcPts val="0"/>
                </a:spcBef>
                <a:spcAft>
                  <a:spcPts val="0"/>
                </a:spcAft>
                <a:buNone/>
              </a:pPr>
              <a:endParaRPr lang="en-US" dirty="0"/>
            </a:p>
          </p:txBody>
        </p:sp>
        <p:sp>
          <p:nvSpPr>
            <p:cNvPr id="316" name="Google Shape;316;p15"/>
            <p:cNvSpPr txBox="1"/>
            <p:nvPr/>
          </p:nvSpPr>
          <p:spPr>
            <a:xfrm>
              <a:off x="1960057" y="4634857"/>
              <a:ext cx="197457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rgbClr val="D8D8D8"/>
                  </a:solidFill>
                  <a:latin typeface="Mulish"/>
                  <a:ea typeface="Mulish"/>
                  <a:cs typeface="Mulish"/>
                  <a:sym typeface="Mulish"/>
                </a:rPr>
                <a:t>Data </a:t>
              </a:r>
              <a:r>
                <a:rPr lang="en-US" sz="1200" dirty="0">
                  <a:solidFill>
                    <a:schemeClr val="accent4"/>
                  </a:solidFill>
                  <a:latin typeface="Mulish"/>
                  <a:ea typeface="Mulish"/>
                  <a:cs typeface="Mulish"/>
                  <a:sym typeface="Mulish"/>
                </a:rPr>
                <a:t>Analyst</a:t>
              </a:r>
              <a:endParaRPr lang="en-US" sz="1200" dirty="0">
                <a:solidFill>
                  <a:schemeClr val="accent4"/>
                </a:solidFill>
              </a:endParaRPr>
            </a:p>
          </p:txBody>
        </p:sp>
        <p:grpSp>
          <p:nvGrpSpPr>
            <p:cNvPr id="317" name="Google Shape;317;p15"/>
            <p:cNvGrpSpPr/>
            <p:nvPr/>
          </p:nvGrpSpPr>
          <p:grpSpPr>
            <a:xfrm>
              <a:off x="2456296" y="5143457"/>
              <a:ext cx="982097" cy="261610"/>
              <a:chOff x="2324585" y="5092182"/>
              <a:chExt cx="1143247" cy="304537"/>
            </a:xfrm>
          </p:grpSpPr>
          <p:pic>
            <p:nvPicPr>
              <p:cNvPr id="318" name="Google Shape;318;p15"/>
              <p:cNvPicPr preferRelativeResize="0"/>
              <p:nvPr/>
            </p:nvPicPr>
            <p:blipFill rotWithShape="1">
              <a:blip r:embed="rId3">
                <a:alphaModFix/>
              </a:blip>
              <a:srcRect/>
              <a:stretch/>
            </p:blipFill>
            <p:spPr>
              <a:xfrm>
                <a:off x="2324585" y="5111986"/>
                <a:ext cx="284734" cy="284733"/>
              </a:xfrm>
              <a:prstGeom prst="rect">
                <a:avLst/>
              </a:prstGeom>
              <a:noFill/>
              <a:ln>
                <a:noFill/>
              </a:ln>
            </p:spPr>
          </p:pic>
          <p:pic>
            <p:nvPicPr>
              <p:cNvPr id="319" name="Google Shape;319;p15"/>
              <p:cNvPicPr preferRelativeResize="0"/>
              <p:nvPr/>
            </p:nvPicPr>
            <p:blipFill rotWithShape="1">
              <a:blip r:embed="rId4">
                <a:alphaModFix/>
              </a:blip>
              <a:srcRect/>
              <a:stretch/>
            </p:blipFill>
            <p:spPr>
              <a:xfrm>
                <a:off x="2753845" y="5109120"/>
                <a:ext cx="284730" cy="284730"/>
              </a:xfrm>
              <a:prstGeom prst="rect">
                <a:avLst/>
              </a:prstGeom>
              <a:noFill/>
              <a:ln>
                <a:noFill/>
              </a:ln>
            </p:spPr>
          </p:pic>
          <p:pic>
            <p:nvPicPr>
              <p:cNvPr id="320" name="Google Shape;320;p15"/>
              <p:cNvPicPr preferRelativeResize="0"/>
              <p:nvPr/>
            </p:nvPicPr>
            <p:blipFill rotWithShape="1">
              <a:blip r:embed="rId5">
                <a:alphaModFix/>
              </a:blip>
              <a:srcRect/>
              <a:stretch/>
            </p:blipFill>
            <p:spPr>
              <a:xfrm>
                <a:off x="3183102" y="5092182"/>
                <a:ext cx="284730" cy="284730"/>
              </a:xfrm>
              <a:prstGeom prst="rect">
                <a:avLst/>
              </a:prstGeom>
              <a:noFill/>
              <a:ln>
                <a:noFill/>
              </a:ln>
            </p:spPr>
          </p:pic>
        </p:grpSp>
      </p:grpSp>
      <p:grpSp>
        <p:nvGrpSpPr>
          <p:cNvPr id="321" name="Google Shape;321;p15"/>
          <p:cNvGrpSpPr/>
          <p:nvPr/>
        </p:nvGrpSpPr>
        <p:grpSpPr>
          <a:xfrm>
            <a:off x="6226579" y="4443486"/>
            <a:ext cx="2305878" cy="1112721"/>
            <a:chOff x="1794405" y="4292346"/>
            <a:chExt cx="2305878" cy="1112721"/>
          </a:xfrm>
        </p:grpSpPr>
        <p:sp>
          <p:nvSpPr>
            <p:cNvPr id="322" name="Google Shape;322;p15"/>
            <p:cNvSpPr txBox="1"/>
            <p:nvPr/>
          </p:nvSpPr>
          <p:spPr>
            <a:xfrm>
              <a:off x="1794405" y="4292346"/>
              <a:ext cx="230587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dirty="0">
                  <a:solidFill>
                    <a:schemeClr val="accent4"/>
                  </a:solidFill>
                  <a:latin typeface="Poppins SemiBold"/>
                  <a:cs typeface="Poppins SemiBold"/>
                  <a:sym typeface="Poppins SemiBold"/>
                </a:rPr>
                <a:t>FARMAN</a:t>
              </a:r>
              <a:r>
                <a:rPr lang="en-US" b="1" dirty="0">
                  <a:solidFill>
                    <a:schemeClr val="lt1"/>
                  </a:solidFill>
                  <a:latin typeface="Poppins SemiBold"/>
                  <a:cs typeface="Poppins SemiBold"/>
                  <a:sym typeface="Poppins SemiBold"/>
                </a:rPr>
                <a:t> SYED</a:t>
              </a:r>
              <a:endParaRPr lang="en-US" dirty="0"/>
            </a:p>
          </p:txBody>
        </p:sp>
        <p:sp>
          <p:nvSpPr>
            <p:cNvPr id="323" name="Google Shape;323;p15"/>
            <p:cNvSpPr txBox="1"/>
            <p:nvPr/>
          </p:nvSpPr>
          <p:spPr>
            <a:xfrm>
              <a:off x="1960057" y="4634857"/>
              <a:ext cx="197457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accent4"/>
                  </a:solidFill>
                  <a:latin typeface="Mulish"/>
                  <a:ea typeface="Mulish"/>
                  <a:cs typeface="Mulish"/>
                  <a:sym typeface="Mulish"/>
                </a:rPr>
                <a:t>Data</a:t>
              </a:r>
              <a:r>
                <a:rPr lang="en-US" sz="1200" dirty="0">
                  <a:solidFill>
                    <a:srgbClr val="D8D8D8"/>
                  </a:solidFill>
                  <a:latin typeface="Mulish"/>
                  <a:ea typeface="Mulish"/>
                  <a:cs typeface="Mulish"/>
                  <a:sym typeface="Mulish"/>
                </a:rPr>
                <a:t> Analyst</a:t>
              </a:r>
              <a:endParaRPr dirty="0"/>
            </a:p>
          </p:txBody>
        </p:sp>
        <p:grpSp>
          <p:nvGrpSpPr>
            <p:cNvPr id="324" name="Google Shape;324;p15"/>
            <p:cNvGrpSpPr/>
            <p:nvPr/>
          </p:nvGrpSpPr>
          <p:grpSpPr>
            <a:xfrm>
              <a:off x="2456296" y="5143457"/>
              <a:ext cx="982097" cy="261610"/>
              <a:chOff x="2324585" y="5092182"/>
              <a:chExt cx="1143247" cy="304537"/>
            </a:xfrm>
          </p:grpSpPr>
          <p:pic>
            <p:nvPicPr>
              <p:cNvPr id="325" name="Google Shape;325;p15"/>
              <p:cNvPicPr preferRelativeResize="0"/>
              <p:nvPr/>
            </p:nvPicPr>
            <p:blipFill rotWithShape="1">
              <a:blip r:embed="rId3">
                <a:alphaModFix/>
              </a:blip>
              <a:srcRect/>
              <a:stretch/>
            </p:blipFill>
            <p:spPr>
              <a:xfrm>
                <a:off x="2324585" y="5111986"/>
                <a:ext cx="284734" cy="284733"/>
              </a:xfrm>
              <a:prstGeom prst="rect">
                <a:avLst/>
              </a:prstGeom>
              <a:noFill/>
              <a:ln>
                <a:noFill/>
              </a:ln>
            </p:spPr>
          </p:pic>
          <p:pic>
            <p:nvPicPr>
              <p:cNvPr id="326" name="Google Shape;326;p15"/>
              <p:cNvPicPr preferRelativeResize="0"/>
              <p:nvPr/>
            </p:nvPicPr>
            <p:blipFill rotWithShape="1">
              <a:blip r:embed="rId4">
                <a:alphaModFix/>
              </a:blip>
              <a:srcRect/>
              <a:stretch/>
            </p:blipFill>
            <p:spPr>
              <a:xfrm>
                <a:off x="2753845" y="5109120"/>
                <a:ext cx="284730" cy="284730"/>
              </a:xfrm>
              <a:prstGeom prst="rect">
                <a:avLst/>
              </a:prstGeom>
              <a:noFill/>
              <a:ln>
                <a:noFill/>
              </a:ln>
            </p:spPr>
          </p:pic>
          <p:pic>
            <p:nvPicPr>
              <p:cNvPr id="327" name="Google Shape;327;p15"/>
              <p:cNvPicPr preferRelativeResize="0"/>
              <p:nvPr/>
            </p:nvPicPr>
            <p:blipFill rotWithShape="1">
              <a:blip r:embed="rId5">
                <a:alphaModFix/>
              </a:blip>
              <a:srcRect/>
              <a:stretch/>
            </p:blipFill>
            <p:spPr>
              <a:xfrm>
                <a:off x="3183102" y="5092182"/>
                <a:ext cx="284730" cy="284730"/>
              </a:xfrm>
              <a:prstGeom prst="rect">
                <a:avLst/>
              </a:prstGeom>
              <a:noFill/>
              <a:ln>
                <a:noFill/>
              </a:ln>
            </p:spPr>
          </p:pic>
        </p:grpSp>
      </p:grpSp>
      <p:grpSp>
        <p:nvGrpSpPr>
          <p:cNvPr id="328" name="Google Shape;328;p15"/>
          <p:cNvGrpSpPr/>
          <p:nvPr/>
        </p:nvGrpSpPr>
        <p:grpSpPr>
          <a:xfrm>
            <a:off x="8793613" y="4443486"/>
            <a:ext cx="2305878" cy="1112721"/>
            <a:chOff x="1794405" y="4292346"/>
            <a:chExt cx="2305878" cy="1112721"/>
          </a:xfrm>
        </p:grpSpPr>
        <p:sp>
          <p:nvSpPr>
            <p:cNvPr id="329" name="Google Shape;329;p15"/>
            <p:cNvSpPr txBox="1"/>
            <p:nvPr/>
          </p:nvSpPr>
          <p:spPr>
            <a:xfrm>
              <a:off x="1794405" y="4292346"/>
              <a:ext cx="230587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chemeClr val="accent4"/>
                  </a:solidFill>
                  <a:latin typeface="Poppins SemiBold"/>
                  <a:ea typeface="Poppins SemiBold"/>
                  <a:cs typeface="Poppins SemiBold"/>
                  <a:sym typeface="Poppins SemiBold"/>
                </a:rPr>
                <a:t>JOHN</a:t>
              </a:r>
              <a:r>
                <a:rPr lang="en-US" sz="1400" b="1" dirty="0">
                  <a:solidFill>
                    <a:schemeClr val="lt1"/>
                  </a:solidFill>
                  <a:latin typeface="Poppins SemiBold"/>
                  <a:ea typeface="Poppins SemiBold"/>
                  <a:cs typeface="Poppins SemiBold"/>
                  <a:sym typeface="Poppins SemiBold"/>
                </a:rPr>
                <a:t> FRANCAVILLA</a:t>
              </a:r>
              <a:endParaRPr lang="en-US" dirty="0"/>
            </a:p>
          </p:txBody>
        </p:sp>
        <p:sp>
          <p:nvSpPr>
            <p:cNvPr id="330" name="Google Shape;330;p15"/>
            <p:cNvSpPr txBox="1"/>
            <p:nvPr/>
          </p:nvSpPr>
          <p:spPr>
            <a:xfrm>
              <a:off x="1960057" y="4634857"/>
              <a:ext cx="197457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rgbClr val="D8D8D8"/>
                  </a:solidFill>
                  <a:latin typeface="Mulish"/>
                  <a:ea typeface="Mulish"/>
                  <a:cs typeface="Mulish"/>
                  <a:sym typeface="Mulish"/>
                </a:rPr>
                <a:t>Data </a:t>
              </a:r>
              <a:r>
                <a:rPr lang="en-US" sz="1200" dirty="0">
                  <a:solidFill>
                    <a:schemeClr val="accent4"/>
                  </a:solidFill>
                  <a:latin typeface="Mulish"/>
                  <a:ea typeface="Mulish"/>
                  <a:cs typeface="Mulish"/>
                  <a:sym typeface="Mulish"/>
                </a:rPr>
                <a:t>Analyst</a:t>
              </a:r>
              <a:endParaRPr lang="en-US" sz="1200" dirty="0">
                <a:solidFill>
                  <a:schemeClr val="accent4"/>
                </a:solidFill>
              </a:endParaRPr>
            </a:p>
          </p:txBody>
        </p:sp>
        <p:grpSp>
          <p:nvGrpSpPr>
            <p:cNvPr id="331" name="Google Shape;331;p15"/>
            <p:cNvGrpSpPr/>
            <p:nvPr/>
          </p:nvGrpSpPr>
          <p:grpSpPr>
            <a:xfrm>
              <a:off x="2456296" y="5143457"/>
              <a:ext cx="982097" cy="261610"/>
              <a:chOff x="2324585" y="5092182"/>
              <a:chExt cx="1143247" cy="304537"/>
            </a:xfrm>
          </p:grpSpPr>
          <p:pic>
            <p:nvPicPr>
              <p:cNvPr id="332" name="Google Shape;332;p15"/>
              <p:cNvPicPr preferRelativeResize="0"/>
              <p:nvPr/>
            </p:nvPicPr>
            <p:blipFill rotWithShape="1">
              <a:blip r:embed="rId3">
                <a:alphaModFix/>
              </a:blip>
              <a:srcRect/>
              <a:stretch/>
            </p:blipFill>
            <p:spPr>
              <a:xfrm>
                <a:off x="2324585" y="5111986"/>
                <a:ext cx="284734" cy="284733"/>
              </a:xfrm>
              <a:prstGeom prst="rect">
                <a:avLst/>
              </a:prstGeom>
              <a:noFill/>
              <a:ln>
                <a:noFill/>
              </a:ln>
            </p:spPr>
          </p:pic>
          <p:pic>
            <p:nvPicPr>
              <p:cNvPr id="333" name="Google Shape;333;p15"/>
              <p:cNvPicPr preferRelativeResize="0"/>
              <p:nvPr/>
            </p:nvPicPr>
            <p:blipFill rotWithShape="1">
              <a:blip r:embed="rId4">
                <a:alphaModFix/>
              </a:blip>
              <a:srcRect/>
              <a:stretch/>
            </p:blipFill>
            <p:spPr>
              <a:xfrm>
                <a:off x="2753845" y="5109120"/>
                <a:ext cx="284730" cy="284730"/>
              </a:xfrm>
              <a:prstGeom prst="rect">
                <a:avLst/>
              </a:prstGeom>
              <a:noFill/>
              <a:ln>
                <a:noFill/>
              </a:ln>
            </p:spPr>
          </p:pic>
          <p:pic>
            <p:nvPicPr>
              <p:cNvPr id="334" name="Google Shape;334;p15"/>
              <p:cNvPicPr preferRelativeResize="0"/>
              <p:nvPr/>
            </p:nvPicPr>
            <p:blipFill rotWithShape="1">
              <a:blip r:embed="rId5">
                <a:alphaModFix/>
              </a:blip>
              <a:srcRect/>
              <a:stretch/>
            </p:blipFill>
            <p:spPr>
              <a:xfrm>
                <a:off x="3183102" y="5092182"/>
                <a:ext cx="284730" cy="284730"/>
              </a:xfrm>
              <a:prstGeom prst="rect">
                <a:avLst/>
              </a:prstGeom>
              <a:noFill/>
              <a:ln>
                <a:noFill/>
              </a:ln>
            </p:spPr>
          </p:pic>
        </p:grpSp>
      </p:grpSp>
      <p:sp>
        <p:nvSpPr>
          <p:cNvPr id="335" name="Google Shape;335;p15"/>
          <p:cNvSpPr/>
          <p:nvPr/>
        </p:nvSpPr>
        <p:spPr>
          <a:xfrm>
            <a:off x="10437601" y="618050"/>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36" name="Google Shape;336;p15"/>
          <p:cNvSpPr/>
          <p:nvPr/>
        </p:nvSpPr>
        <p:spPr>
          <a:xfrm>
            <a:off x="1756325" y="622344"/>
            <a:ext cx="256781" cy="296799"/>
          </a:xfrm>
          <a:custGeom>
            <a:avLst/>
            <a:gdLst/>
            <a:ahLst/>
            <a:cxnLst/>
            <a:rect l="l" t="t" r="r" b="b"/>
            <a:pathLst>
              <a:path w="73342" h="84772" extrusionOk="0">
                <a:moveTo>
                  <a:pt x="0" y="42386"/>
                </a:moveTo>
                <a:lnTo>
                  <a:pt x="73343" y="84773"/>
                </a:lnTo>
                <a:lnTo>
                  <a:pt x="73343" y="0"/>
                </a:lnTo>
                <a:lnTo>
                  <a:pt x="0" y="423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337" name="Google Shape;337;p15"/>
          <p:cNvPicPr preferRelativeResize="0"/>
          <p:nvPr/>
        </p:nvPicPr>
        <p:blipFill rotWithShape="1">
          <a:blip r:embed="rId6"/>
          <a:srcRect t="18493" b="18493"/>
          <a:stretch/>
        </p:blipFill>
        <p:spPr>
          <a:xfrm>
            <a:off x="1347244" y="1915021"/>
            <a:ext cx="1796408" cy="2447382"/>
          </a:xfrm>
          <a:custGeom>
            <a:avLst/>
            <a:gdLst/>
            <a:ahLst/>
            <a:cxnLst/>
            <a:rect l="l" t="t" r="r" b="b"/>
            <a:pathLst>
              <a:path w="1796408" h="1796408" extrusionOk="0">
                <a:moveTo>
                  <a:pt x="299407" y="0"/>
                </a:moveTo>
                <a:lnTo>
                  <a:pt x="1497001" y="0"/>
                </a:lnTo>
                <a:cubicBezTo>
                  <a:pt x="1662359" y="0"/>
                  <a:pt x="1796408" y="134049"/>
                  <a:pt x="1796408" y="299407"/>
                </a:cubicBezTo>
                <a:lnTo>
                  <a:pt x="1796408" y="1497001"/>
                </a:lnTo>
                <a:cubicBezTo>
                  <a:pt x="1796408" y="1662359"/>
                  <a:pt x="1662359" y="1796408"/>
                  <a:pt x="1497001" y="1796408"/>
                </a:cubicBezTo>
                <a:lnTo>
                  <a:pt x="299407" y="1796408"/>
                </a:lnTo>
                <a:cubicBezTo>
                  <a:pt x="134049" y="1796408"/>
                  <a:pt x="0" y="1662359"/>
                  <a:pt x="0" y="1497001"/>
                </a:cubicBezTo>
                <a:lnTo>
                  <a:pt x="0" y="299407"/>
                </a:lnTo>
                <a:cubicBezTo>
                  <a:pt x="0" y="134049"/>
                  <a:pt x="134049" y="0"/>
                  <a:pt x="299407" y="0"/>
                </a:cubicBezTo>
                <a:close/>
              </a:path>
            </a:pathLst>
          </a:custGeom>
          <a:noFill/>
          <a:ln>
            <a:noFill/>
          </a:ln>
        </p:spPr>
      </p:pic>
      <p:pic>
        <p:nvPicPr>
          <p:cNvPr id="338" name="Google Shape;338;p15"/>
          <p:cNvPicPr preferRelativeResize="0"/>
          <p:nvPr/>
        </p:nvPicPr>
        <p:blipFill rotWithShape="1">
          <a:blip r:embed="rId7"/>
          <a:srcRect/>
          <a:stretch/>
        </p:blipFill>
        <p:spPr>
          <a:xfrm>
            <a:off x="3914279" y="1915020"/>
            <a:ext cx="1796408" cy="2447381"/>
          </a:xfrm>
          <a:custGeom>
            <a:avLst/>
            <a:gdLst/>
            <a:ahLst/>
            <a:cxnLst/>
            <a:rect l="l" t="t" r="r" b="b"/>
            <a:pathLst>
              <a:path w="1796408" h="1796408" extrusionOk="0">
                <a:moveTo>
                  <a:pt x="299407" y="0"/>
                </a:moveTo>
                <a:lnTo>
                  <a:pt x="1497001" y="0"/>
                </a:lnTo>
                <a:cubicBezTo>
                  <a:pt x="1662359" y="0"/>
                  <a:pt x="1796408" y="134049"/>
                  <a:pt x="1796408" y="299407"/>
                </a:cubicBezTo>
                <a:lnTo>
                  <a:pt x="1796408" y="1497001"/>
                </a:lnTo>
                <a:cubicBezTo>
                  <a:pt x="1796408" y="1662359"/>
                  <a:pt x="1662359" y="1796408"/>
                  <a:pt x="1497001" y="1796408"/>
                </a:cubicBezTo>
                <a:lnTo>
                  <a:pt x="299407" y="1796408"/>
                </a:lnTo>
                <a:cubicBezTo>
                  <a:pt x="134049" y="1796408"/>
                  <a:pt x="0" y="1662359"/>
                  <a:pt x="0" y="1497001"/>
                </a:cubicBezTo>
                <a:lnTo>
                  <a:pt x="0" y="299407"/>
                </a:lnTo>
                <a:cubicBezTo>
                  <a:pt x="0" y="134049"/>
                  <a:pt x="134049" y="0"/>
                  <a:pt x="299407" y="0"/>
                </a:cubicBezTo>
                <a:close/>
              </a:path>
            </a:pathLst>
          </a:custGeom>
          <a:noFill/>
          <a:ln>
            <a:noFill/>
          </a:ln>
        </p:spPr>
      </p:pic>
      <p:pic>
        <p:nvPicPr>
          <p:cNvPr id="339" name="Google Shape;339;p15"/>
          <p:cNvPicPr preferRelativeResize="0"/>
          <p:nvPr/>
        </p:nvPicPr>
        <p:blipFill rotWithShape="1">
          <a:blip r:embed="rId8"/>
          <a:srcRect t="18938" b="18938"/>
          <a:stretch/>
        </p:blipFill>
        <p:spPr>
          <a:xfrm>
            <a:off x="6481314" y="1915020"/>
            <a:ext cx="1796408" cy="2447383"/>
          </a:xfrm>
          <a:custGeom>
            <a:avLst/>
            <a:gdLst/>
            <a:ahLst/>
            <a:cxnLst/>
            <a:rect l="l" t="t" r="r" b="b"/>
            <a:pathLst>
              <a:path w="1796408" h="1796408" extrusionOk="0">
                <a:moveTo>
                  <a:pt x="299407" y="0"/>
                </a:moveTo>
                <a:lnTo>
                  <a:pt x="1497001" y="0"/>
                </a:lnTo>
                <a:cubicBezTo>
                  <a:pt x="1662359" y="0"/>
                  <a:pt x="1796408" y="134049"/>
                  <a:pt x="1796408" y="299407"/>
                </a:cubicBezTo>
                <a:lnTo>
                  <a:pt x="1796408" y="1497001"/>
                </a:lnTo>
                <a:cubicBezTo>
                  <a:pt x="1796408" y="1662359"/>
                  <a:pt x="1662359" y="1796408"/>
                  <a:pt x="1497001" y="1796408"/>
                </a:cubicBezTo>
                <a:lnTo>
                  <a:pt x="299407" y="1796408"/>
                </a:lnTo>
                <a:cubicBezTo>
                  <a:pt x="134049" y="1796408"/>
                  <a:pt x="0" y="1662359"/>
                  <a:pt x="0" y="1497001"/>
                </a:cubicBezTo>
                <a:lnTo>
                  <a:pt x="0" y="299407"/>
                </a:lnTo>
                <a:cubicBezTo>
                  <a:pt x="0" y="134049"/>
                  <a:pt x="134049" y="0"/>
                  <a:pt x="299407" y="0"/>
                </a:cubicBezTo>
                <a:close/>
              </a:path>
            </a:pathLst>
          </a:custGeom>
          <a:noFill/>
          <a:ln>
            <a:noFill/>
          </a:ln>
        </p:spPr>
      </p:pic>
      <p:pic>
        <p:nvPicPr>
          <p:cNvPr id="340" name="Google Shape;340;p15"/>
          <p:cNvPicPr preferRelativeResize="0"/>
          <p:nvPr/>
        </p:nvPicPr>
        <p:blipFill rotWithShape="1">
          <a:blip r:embed="rId9"/>
          <a:srcRect l="13299" r="13299"/>
          <a:stretch/>
        </p:blipFill>
        <p:spPr>
          <a:xfrm>
            <a:off x="9048348" y="1915020"/>
            <a:ext cx="1796408" cy="2447381"/>
          </a:xfrm>
          <a:custGeom>
            <a:avLst/>
            <a:gdLst/>
            <a:ahLst/>
            <a:cxnLst/>
            <a:rect l="l" t="t" r="r" b="b"/>
            <a:pathLst>
              <a:path w="1796408" h="1796408" extrusionOk="0">
                <a:moveTo>
                  <a:pt x="299407" y="0"/>
                </a:moveTo>
                <a:lnTo>
                  <a:pt x="1497001" y="0"/>
                </a:lnTo>
                <a:cubicBezTo>
                  <a:pt x="1662359" y="0"/>
                  <a:pt x="1796408" y="134049"/>
                  <a:pt x="1796408" y="299407"/>
                </a:cubicBezTo>
                <a:lnTo>
                  <a:pt x="1796408" y="1497001"/>
                </a:lnTo>
                <a:cubicBezTo>
                  <a:pt x="1796408" y="1662359"/>
                  <a:pt x="1662359" y="1796408"/>
                  <a:pt x="1497001" y="1796408"/>
                </a:cubicBezTo>
                <a:lnTo>
                  <a:pt x="299407" y="1796408"/>
                </a:lnTo>
                <a:cubicBezTo>
                  <a:pt x="134049" y="1796408"/>
                  <a:pt x="0" y="1662359"/>
                  <a:pt x="0" y="1497001"/>
                </a:cubicBezTo>
                <a:lnTo>
                  <a:pt x="0" y="299407"/>
                </a:lnTo>
                <a:cubicBezTo>
                  <a:pt x="0" y="134049"/>
                  <a:pt x="134049" y="0"/>
                  <a:pt x="299407" y="0"/>
                </a:cubicBezTo>
                <a:close/>
              </a:path>
            </a:pathLst>
          </a:custGeom>
          <a:noFill/>
          <a:ln>
            <a:noFill/>
          </a:ln>
        </p:spPr>
      </p:pic>
      <p:pic>
        <p:nvPicPr>
          <p:cNvPr id="3" name="Graphic 2">
            <a:extLst>
              <a:ext uri="{FF2B5EF4-FFF2-40B4-BE49-F238E27FC236}">
                <a16:creationId xmlns:a16="http://schemas.microsoft.com/office/drawing/2014/main" id="{2068F09D-4D90-58B6-1EB3-7BB2494D17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0593" y="146729"/>
            <a:ext cx="706624" cy="56565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3" name="Google Shape;873;p33"/>
          <p:cNvSpPr/>
          <p:nvPr/>
        </p:nvSpPr>
        <p:spPr>
          <a:xfrm>
            <a:off x="8645390" y="3167283"/>
            <a:ext cx="2269873" cy="2269873"/>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874" name="Google Shape;874;p33"/>
          <p:cNvSpPr/>
          <p:nvPr/>
        </p:nvSpPr>
        <p:spPr>
          <a:xfrm rot="-875832">
            <a:off x="-1370568" y="130790"/>
            <a:ext cx="6599625" cy="2371255"/>
          </a:xfrm>
          <a:custGeom>
            <a:avLst/>
            <a:gdLst/>
            <a:ahLst/>
            <a:cxnLst/>
            <a:rect l="l" t="t" r="r" b="b"/>
            <a:pathLst>
              <a:path w="3170301" h="1139094" extrusionOk="0">
                <a:moveTo>
                  <a:pt x="42767" y="1139095"/>
                </a:moveTo>
                <a:lnTo>
                  <a:pt x="0" y="1100995"/>
                </a:lnTo>
                <a:cubicBezTo>
                  <a:pt x="260518" y="808053"/>
                  <a:pt x="611772" y="610981"/>
                  <a:pt x="997553" y="541306"/>
                </a:cubicBezTo>
                <a:cubicBezTo>
                  <a:pt x="1227011" y="500158"/>
                  <a:pt x="1463040" y="505873"/>
                  <a:pt x="1691259" y="511302"/>
                </a:cubicBezTo>
                <a:cubicBezTo>
                  <a:pt x="1846136" y="515017"/>
                  <a:pt x="2006346" y="518827"/>
                  <a:pt x="2162270" y="507873"/>
                </a:cubicBezTo>
                <a:cubicBezTo>
                  <a:pt x="2380869" y="492538"/>
                  <a:pt x="2911793" y="412623"/>
                  <a:pt x="3119247" y="0"/>
                </a:cubicBezTo>
                <a:lnTo>
                  <a:pt x="3170301" y="25717"/>
                </a:lnTo>
                <a:cubicBezTo>
                  <a:pt x="2949702" y="463867"/>
                  <a:pt x="2394585" y="548926"/>
                  <a:pt x="2166271" y="564928"/>
                </a:cubicBezTo>
                <a:cubicBezTo>
                  <a:pt x="2007584" y="575977"/>
                  <a:pt x="1846136" y="572167"/>
                  <a:pt x="1690021" y="568452"/>
                </a:cubicBezTo>
                <a:cubicBezTo>
                  <a:pt x="1464564" y="563023"/>
                  <a:pt x="1231487" y="557498"/>
                  <a:pt x="1007650" y="597599"/>
                </a:cubicBezTo>
                <a:cubicBezTo>
                  <a:pt x="634470" y="664997"/>
                  <a:pt x="294704" y="855669"/>
                  <a:pt x="42767" y="1139095"/>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875" name="Google Shape;875;p33"/>
          <p:cNvSpPr/>
          <p:nvPr/>
        </p:nvSpPr>
        <p:spPr>
          <a:xfrm>
            <a:off x="-269859" y="-1264207"/>
            <a:ext cx="4111808" cy="4739086"/>
          </a:xfrm>
          <a:custGeom>
            <a:avLst/>
            <a:gdLst/>
            <a:ahLst/>
            <a:cxnLst/>
            <a:rect l="l" t="t" r="r" b="b"/>
            <a:pathLst>
              <a:path w="2612162" h="3010661" extrusionOk="0">
                <a:moveTo>
                  <a:pt x="25664" y="3010662"/>
                </a:moveTo>
                <a:cubicBezTo>
                  <a:pt x="-17485" y="2890457"/>
                  <a:pt x="-5959" y="2751868"/>
                  <a:pt x="58239" y="2620137"/>
                </a:cubicBezTo>
                <a:cubicBezTo>
                  <a:pt x="120733" y="2495474"/>
                  <a:pt x="217697" y="2391375"/>
                  <a:pt x="337607" y="2320195"/>
                </a:cubicBezTo>
                <a:cubicBezTo>
                  <a:pt x="568208" y="2184464"/>
                  <a:pt x="843194" y="2161508"/>
                  <a:pt x="1128182" y="2148745"/>
                </a:cubicBezTo>
                <a:lnTo>
                  <a:pt x="1150185" y="2147697"/>
                </a:lnTo>
                <a:cubicBezTo>
                  <a:pt x="1413837" y="2135696"/>
                  <a:pt x="1686538" y="2123218"/>
                  <a:pt x="1922758" y="2006537"/>
                </a:cubicBezTo>
                <a:cubicBezTo>
                  <a:pt x="2228796" y="1855470"/>
                  <a:pt x="2457111" y="1532668"/>
                  <a:pt x="2549027" y="1120712"/>
                </a:cubicBezTo>
                <a:cubicBezTo>
                  <a:pt x="2631418" y="751999"/>
                  <a:pt x="2601605" y="370046"/>
                  <a:pt x="2572839" y="762"/>
                </a:cubicBezTo>
                <a:lnTo>
                  <a:pt x="2582364" y="0"/>
                </a:lnTo>
                <a:cubicBezTo>
                  <a:pt x="2610939" y="370046"/>
                  <a:pt x="2641134" y="752475"/>
                  <a:pt x="2558456" y="1122807"/>
                </a:cubicBezTo>
                <a:cubicBezTo>
                  <a:pt x="2465874" y="1537430"/>
                  <a:pt x="2235750" y="1862519"/>
                  <a:pt x="1927044" y="2014919"/>
                </a:cubicBezTo>
                <a:cubicBezTo>
                  <a:pt x="1688919" y="2132457"/>
                  <a:pt x="1415361" y="2144935"/>
                  <a:pt x="1150757" y="2157032"/>
                </a:cubicBezTo>
                <a:lnTo>
                  <a:pt x="1128659" y="2158079"/>
                </a:lnTo>
                <a:cubicBezTo>
                  <a:pt x="844814" y="2171129"/>
                  <a:pt x="571065" y="2193989"/>
                  <a:pt x="342275" y="2328577"/>
                </a:cubicBezTo>
                <a:cubicBezTo>
                  <a:pt x="118628" y="2460212"/>
                  <a:pt x="-57775" y="2750153"/>
                  <a:pt x="34998" y="30076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876" name="Google Shape;876;p33"/>
          <p:cNvSpPr/>
          <p:nvPr/>
        </p:nvSpPr>
        <p:spPr>
          <a:xfrm>
            <a:off x="8006314" y="1323236"/>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877" name="Google Shape;877;p33"/>
          <p:cNvSpPr/>
          <p:nvPr/>
        </p:nvSpPr>
        <p:spPr>
          <a:xfrm>
            <a:off x="795278" y="5851750"/>
            <a:ext cx="256781" cy="296799"/>
          </a:xfrm>
          <a:custGeom>
            <a:avLst/>
            <a:gdLst/>
            <a:ahLst/>
            <a:cxnLst/>
            <a:rect l="l" t="t" r="r" b="b"/>
            <a:pathLst>
              <a:path w="73342" h="84772" extrusionOk="0">
                <a:moveTo>
                  <a:pt x="0" y="42386"/>
                </a:moveTo>
                <a:lnTo>
                  <a:pt x="73343" y="84773"/>
                </a:lnTo>
                <a:lnTo>
                  <a:pt x="73343" y="0"/>
                </a:lnTo>
                <a:lnTo>
                  <a:pt x="0" y="423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878" name="Google Shape;878;p33"/>
          <p:cNvGrpSpPr/>
          <p:nvPr/>
        </p:nvGrpSpPr>
        <p:grpSpPr>
          <a:xfrm rot="-9133658">
            <a:off x="6339955" y="-2752215"/>
            <a:ext cx="8286042" cy="4955351"/>
            <a:chOff x="8862618" y="4905250"/>
            <a:chExt cx="3716780" cy="2222767"/>
          </a:xfrm>
        </p:grpSpPr>
        <p:sp>
          <p:nvSpPr>
            <p:cNvPr id="879" name="Google Shape;879;p33"/>
            <p:cNvSpPr/>
            <p:nvPr/>
          </p:nvSpPr>
          <p:spPr>
            <a:xfrm>
              <a:off x="9184758" y="4905250"/>
              <a:ext cx="3394640" cy="1752437"/>
            </a:xfrm>
            <a:custGeom>
              <a:avLst/>
              <a:gdLst/>
              <a:ahLst/>
              <a:cxnLst/>
              <a:rect l="l" t="t" r="r" b="b"/>
              <a:pathLst>
                <a:path w="3394640" h="1752437" extrusionOk="0">
                  <a:moveTo>
                    <a:pt x="111840" y="1667472"/>
                  </a:moveTo>
                  <a:cubicBezTo>
                    <a:pt x="-181149" y="1382961"/>
                    <a:pt x="100029" y="474085"/>
                    <a:pt x="972995" y="279394"/>
                  </a:cubicBezTo>
                  <a:cubicBezTo>
                    <a:pt x="1845962" y="84703"/>
                    <a:pt x="1934163" y="562287"/>
                    <a:pt x="2336118" y="279394"/>
                  </a:cubicBezTo>
                  <a:cubicBezTo>
                    <a:pt x="2738073" y="-3499"/>
                    <a:pt x="3145743" y="-126276"/>
                    <a:pt x="3335005" y="174619"/>
                  </a:cubicBezTo>
                  <a:cubicBezTo>
                    <a:pt x="3524267" y="475514"/>
                    <a:pt x="3310050" y="1638802"/>
                    <a:pt x="2004267" y="1464209"/>
                  </a:cubicBezTo>
                  <a:cubicBezTo>
                    <a:pt x="960994" y="1324858"/>
                    <a:pt x="432642" y="1978559"/>
                    <a:pt x="111840" y="1667472"/>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880" name="Google Shape;880;p33"/>
            <p:cNvSpPr/>
            <p:nvPr/>
          </p:nvSpPr>
          <p:spPr>
            <a:xfrm rot="-639144">
              <a:off x="8976141" y="5266653"/>
              <a:ext cx="3482150" cy="1552907"/>
            </a:xfrm>
            <a:custGeom>
              <a:avLst/>
              <a:gdLst/>
              <a:ahLst/>
              <a:cxnLst/>
              <a:rect l="l" t="t" r="r" b="b"/>
              <a:pathLst>
                <a:path w="3482150" h="1552907" extrusionOk="0">
                  <a:moveTo>
                    <a:pt x="91535" y="1272730"/>
                  </a:moveTo>
                  <a:cubicBezTo>
                    <a:pt x="-23432" y="1203959"/>
                    <a:pt x="-51942" y="1078834"/>
                    <a:pt x="135160" y="738663"/>
                  </a:cubicBezTo>
                  <a:cubicBezTo>
                    <a:pt x="298761" y="441219"/>
                    <a:pt x="897160" y="-103728"/>
                    <a:pt x="1559433" y="17239"/>
                  </a:cubicBezTo>
                  <a:cubicBezTo>
                    <a:pt x="2221706" y="138207"/>
                    <a:pt x="2264283" y="445864"/>
                    <a:pt x="2643092" y="357377"/>
                  </a:cubicBezTo>
                  <a:cubicBezTo>
                    <a:pt x="3021902" y="268890"/>
                    <a:pt x="3482150" y="166877"/>
                    <a:pt x="3482150" y="757427"/>
                  </a:cubicBezTo>
                  <a:cubicBezTo>
                    <a:pt x="3482150" y="1347977"/>
                    <a:pt x="2539175" y="1544478"/>
                    <a:pt x="2064544" y="1551526"/>
                  </a:cubicBezTo>
                  <a:cubicBezTo>
                    <a:pt x="1592865" y="1557622"/>
                    <a:pt x="565499" y="1555813"/>
                    <a:pt x="91535" y="1272730"/>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grpSp>
        <p:nvGrpSpPr>
          <p:cNvPr id="881" name="Google Shape;881;p33"/>
          <p:cNvGrpSpPr/>
          <p:nvPr/>
        </p:nvGrpSpPr>
        <p:grpSpPr>
          <a:xfrm>
            <a:off x="1827249" y="2338407"/>
            <a:ext cx="6317755" cy="1657751"/>
            <a:chOff x="1846289" y="2696032"/>
            <a:chExt cx="6317755" cy="1657751"/>
          </a:xfrm>
        </p:grpSpPr>
        <p:sp>
          <p:nvSpPr>
            <p:cNvPr id="882" name="Google Shape;882;p33"/>
            <p:cNvSpPr txBox="1"/>
            <p:nvPr/>
          </p:nvSpPr>
          <p:spPr>
            <a:xfrm>
              <a:off x="1846289" y="2696032"/>
              <a:ext cx="6317755" cy="136960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300" b="1" dirty="0">
                  <a:solidFill>
                    <a:schemeClr val="lt1"/>
                  </a:solidFill>
                  <a:latin typeface="Poppins SemiBold"/>
                  <a:ea typeface="Poppins SemiBold"/>
                  <a:cs typeface="Poppins SemiBold"/>
                  <a:sym typeface="Poppins SemiBold"/>
                </a:rPr>
                <a:t>THANK </a:t>
              </a:r>
              <a:r>
                <a:rPr lang="en-US" sz="8300" b="1" dirty="0">
                  <a:solidFill>
                    <a:srgbClr val="E8015F"/>
                  </a:solidFill>
                  <a:latin typeface="Poppins SemiBold"/>
                  <a:ea typeface="Poppins SemiBold"/>
                  <a:cs typeface="Poppins SemiBold"/>
                  <a:sym typeface="Poppins SemiBold"/>
                </a:rPr>
                <a:t>YOU</a:t>
              </a:r>
              <a:endParaRPr dirty="0"/>
            </a:p>
          </p:txBody>
        </p:sp>
        <p:sp>
          <p:nvSpPr>
            <p:cNvPr id="883" name="Google Shape;883;p33"/>
            <p:cNvSpPr txBox="1"/>
            <p:nvPr/>
          </p:nvSpPr>
          <p:spPr>
            <a:xfrm>
              <a:off x="1926067" y="3984451"/>
              <a:ext cx="33121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Poppins Medium"/>
                  <a:ea typeface="Poppins Medium"/>
                  <a:cs typeface="Poppins Medium"/>
                  <a:sym typeface="Poppins Medium"/>
                </a:rPr>
                <a:t>FROM </a:t>
              </a:r>
              <a:r>
                <a:rPr lang="en-US" sz="1800" dirty="0">
                  <a:solidFill>
                    <a:schemeClr val="accent4"/>
                  </a:solidFill>
                  <a:latin typeface="Poppins Medium"/>
                  <a:ea typeface="Poppins Medium"/>
                  <a:cs typeface="Poppins Medium"/>
                  <a:sym typeface="Poppins Medium"/>
                </a:rPr>
                <a:t>TEAM - 07</a:t>
              </a:r>
              <a:endParaRPr dirty="0">
                <a:solidFill>
                  <a:schemeClr val="accent4"/>
                </a:solidFill>
              </a:endParaRPr>
            </a:p>
          </p:txBody>
        </p:sp>
      </p:grpSp>
      <p:pic>
        <p:nvPicPr>
          <p:cNvPr id="3" name="Graphic 2">
            <a:extLst>
              <a:ext uri="{FF2B5EF4-FFF2-40B4-BE49-F238E27FC236}">
                <a16:creationId xmlns:a16="http://schemas.microsoft.com/office/drawing/2014/main" id="{2AA12D0C-50F6-5654-513F-1ECED1B021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593" y="146729"/>
            <a:ext cx="706624" cy="565652"/>
          </a:xfrm>
          <a:prstGeom prst="rect">
            <a:avLst/>
          </a:prstGeom>
        </p:spPr>
      </p:pic>
      <p:sp>
        <p:nvSpPr>
          <p:cNvPr id="4" name="TextBox 3">
            <a:extLst>
              <a:ext uri="{FF2B5EF4-FFF2-40B4-BE49-F238E27FC236}">
                <a16:creationId xmlns:a16="http://schemas.microsoft.com/office/drawing/2014/main" id="{D94C8A08-B178-A656-4CCA-F4350165F530}"/>
              </a:ext>
            </a:extLst>
          </p:cNvPr>
          <p:cNvSpPr txBox="1"/>
          <p:nvPr/>
        </p:nvSpPr>
        <p:spPr>
          <a:xfrm>
            <a:off x="1276737" y="4327583"/>
            <a:ext cx="6405434" cy="1323439"/>
          </a:xfrm>
          <a:prstGeom prst="rect">
            <a:avLst/>
          </a:prstGeom>
          <a:noFill/>
        </p:spPr>
        <p:txBody>
          <a:bodyPr wrap="square">
            <a:spAutoFit/>
          </a:bodyPr>
          <a:lstStyle/>
          <a:p>
            <a:pPr algn="ctr"/>
            <a:r>
              <a:rPr lang="en-US" sz="8000" dirty="0">
                <a:ln w="25400">
                  <a:solidFill>
                    <a:schemeClr val="bg1"/>
                  </a:solidFill>
                </a:ln>
                <a:noFill/>
                <a:latin typeface="Bebas Neue" panose="020B0000000000000000" pitchFamily="34" charset="0"/>
                <a:cs typeface="Poppins" pitchFamily="2" charset="77"/>
              </a:rPr>
              <a:t>Any 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8" name="Google Shape;78;p7"/>
          <p:cNvSpPr/>
          <p:nvPr/>
        </p:nvSpPr>
        <p:spPr>
          <a:xfrm>
            <a:off x="390614" y="1099899"/>
            <a:ext cx="3211671" cy="3812345"/>
          </a:xfrm>
          <a:prstGeom prst="snip2DiagRect">
            <a:avLst>
              <a:gd name="adj1" fmla="val 0"/>
              <a:gd name="adj2" fmla="val 37560"/>
            </a:avLst>
          </a:prstGeom>
          <a:solidFill>
            <a:srgbClr val="E801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 name="Google Shape;82;p7"/>
          <p:cNvSpPr txBox="1"/>
          <p:nvPr/>
        </p:nvSpPr>
        <p:spPr>
          <a:xfrm>
            <a:off x="5401770" y="1320490"/>
            <a:ext cx="5687988" cy="235445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The project involves analyzing crash data from the Chicago Police Department's electronic reporting system to identify patterns and factors contributing to road accidents in the city. The dataset covers reportable crashes on city streets and includes information such as street conditions, weather, and speed limits. The goal is to provide insights to improve road safety in Chicago.</a:t>
            </a:r>
            <a:endParaRPr lang="en-US" sz="1800" dirty="0">
              <a:latin typeface="Poppins" panose="00000500000000000000" pitchFamily="2" charset="0"/>
              <a:cs typeface="Poppins" panose="00000500000000000000" pitchFamily="2" charset="0"/>
            </a:endParaRPr>
          </a:p>
        </p:txBody>
      </p:sp>
      <p:sp>
        <p:nvSpPr>
          <p:cNvPr id="87" name="Google Shape;87;p7"/>
          <p:cNvSpPr/>
          <p:nvPr/>
        </p:nvSpPr>
        <p:spPr>
          <a:xfrm>
            <a:off x="740009" y="5122074"/>
            <a:ext cx="800862" cy="603028"/>
          </a:xfrm>
          <a:custGeom>
            <a:avLst/>
            <a:gdLst/>
            <a:ahLst/>
            <a:cxnLst/>
            <a:rect l="l" t="t" r="r" b="b"/>
            <a:pathLst>
              <a:path w="800862" h="603028" extrusionOk="0">
                <a:moveTo>
                  <a:pt x="507206" y="452152"/>
                </a:moveTo>
                <a:cubicBezTo>
                  <a:pt x="468173" y="452152"/>
                  <a:pt x="436531" y="483794"/>
                  <a:pt x="436531" y="522827"/>
                </a:cubicBezTo>
                <a:cubicBezTo>
                  <a:pt x="436531" y="561861"/>
                  <a:pt x="468173" y="593503"/>
                  <a:pt x="507206" y="593503"/>
                </a:cubicBezTo>
                <a:cubicBezTo>
                  <a:pt x="546240" y="593503"/>
                  <a:pt x="577882" y="561861"/>
                  <a:pt x="577882" y="522827"/>
                </a:cubicBezTo>
                <a:cubicBezTo>
                  <a:pt x="577720" y="483889"/>
                  <a:pt x="546145" y="452390"/>
                  <a:pt x="507206" y="452343"/>
                </a:cubicBezTo>
                <a:close/>
                <a:moveTo>
                  <a:pt x="80295" y="452152"/>
                </a:moveTo>
                <a:cubicBezTo>
                  <a:pt x="41262" y="452209"/>
                  <a:pt x="9658" y="483889"/>
                  <a:pt x="9715" y="522923"/>
                </a:cubicBezTo>
                <a:cubicBezTo>
                  <a:pt x="9772" y="561956"/>
                  <a:pt x="41452" y="593560"/>
                  <a:pt x="80486" y="593503"/>
                </a:cubicBezTo>
                <a:cubicBezTo>
                  <a:pt x="119481" y="593446"/>
                  <a:pt x="151066" y="561823"/>
                  <a:pt x="151066" y="522828"/>
                </a:cubicBezTo>
                <a:cubicBezTo>
                  <a:pt x="150904" y="483851"/>
                  <a:pt x="119272" y="452343"/>
                  <a:pt x="80295" y="452343"/>
                </a:cubicBezTo>
                <a:close/>
                <a:moveTo>
                  <a:pt x="507206" y="442627"/>
                </a:moveTo>
                <a:cubicBezTo>
                  <a:pt x="551498" y="442627"/>
                  <a:pt x="587407" y="478536"/>
                  <a:pt x="587407" y="522827"/>
                </a:cubicBezTo>
                <a:cubicBezTo>
                  <a:pt x="587350" y="567100"/>
                  <a:pt x="551479" y="602971"/>
                  <a:pt x="507206" y="603028"/>
                </a:cubicBezTo>
                <a:cubicBezTo>
                  <a:pt x="462915" y="603028"/>
                  <a:pt x="427006" y="567119"/>
                  <a:pt x="427006" y="522827"/>
                </a:cubicBezTo>
                <a:cubicBezTo>
                  <a:pt x="427006" y="478536"/>
                  <a:pt x="462915" y="442627"/>
                  <a:pt x="507206" y="442627"/>
                </a:cubicBezTo>
                <a:close/>
                <a:moveTo>
                  <a:pt x="80486" y="442627"/>
                </a:moveTo>
                <a:cubicBezTo>
                  <a:pt x="124739" y="442684"/>
                  <a:pt x="160591" y="478574"/>
                  <a:pt x="160591" y="522828"/>
                </a:cubicBezTo>
                <a:cubicBezTo>
                  <a:pt x="160534" y="567138"/>
                  <a:pt x="124606" y="603028"/>
                  <a:pt x="80295" y="603028"/>
                </a:cubicBezTo>
                <a:cubicBezTo>
                  <a:pt x="36004" y="602971"/>
                  <a:pt x="133" y="567024"/>
                  <a:pt x="190" y="522732"/>
                </a:cubicBezTo>
                <a:cubicBezTo>
                  <a:pt x="247" y="478441"/>
                  <a:pt x="36195" y="442580"/>
                  <a:pt x="80486" y="442627"/>
                </a:cubicBezTo>
                <a:close/>
                <a:moveTo>
                  <a:pt x="720566" y="230886"/>
                </a:moveTo>
                <a:cubicBezTo>
                  <a:pt x="681485" y="230886"/>
                  <a:pt x="649795" y="262576"/>
                  <a:pt x="649795" y="301657"/>
                </a:cubicBezTo>
                <a:cubicBezTo>
                  <a:pt x="649795" y="340738"/>
                  <a:pt x="681485" y="372428"/>
                  <a:pt x="720566" y="372428"/>
                </a:cubicBezTo>
                <a:cubicBezTo>
                  <a:pt x="759647" y="372428"/>
                  <a:pt x="791337" y="340738"/>
                  <a:pt x="791337" y="301657"/>
                </a:cubicBezTo>
                <a:cubicBezTo>
                  <a:pt x="791337" y="301628"/>
                  <a:pt x="791337" y="301590"/>
                  <a:pt x="791337" y="301562"/>
                </a:cubicBezTo>
                <a:cubicBezTo>
                  <a:pt x="791279" y="262509"/>
                  <a:pt x="759618" y="230886"/>
                  <a:pt x="720566" y="230886"/>
                </a:cubicBezTo>
                <a:close/>
                <a:moveTo>
                  <a:pt x="507206" y="230886"/>
                </a:moveTo>
                <a:cubicBezTo>
                  <a:pt x="468125" y="230829"/>
                  <a:pt x="436397" y="262481"/>
                  <a:pt x="436340" y="301562"/>
                </a:cubicBezTo>
                <a:cubicBezTo>
                  <a:pt x="436283" y="340643"/>
                  <a:pt x="467935" y="372371"/>
                  <a:pt x="507016" y="372428"/>
                </a:cubicBezTo>
                <a:cubicBezTo>
                  <a:pt x="546106" y="372485"/>
                  <a:pt x="577834" y="340833"/>
                  <a:pt x="577882" y="301752"/>
                </a:cubicBezTo>
                <a:cubicBezTo>
                  <a:pt x="577882" y="301686"/>
                  <a:pt x="577882" y="301628"/>
                  <a:pt x="577882" y="301562"/>
                </a:cubicBezTo>
                <a:cubicBezTo>
                  <a:pt x="577824" y="262547"/>
                  <a:pt x="546221" y="230943"/>
                  <a:pt x="507206" y="230886"/>
                </a:cubicBezTo>
                <a:close/>
                <a:moveTo>
                  <a:pt x="293751" y="230886"/>
                </a:moveTo>
                <a:cubicBezTo>
                  <a:pt x="254670" y="230829"/>
                  <a:pt x="222942" y="262481"/>
                  <a:pt x="222885" y="301562"/>
                </a:cubicBezTo>
                <a:cubicBezTo>
                  <a:pt x="222828" y="340643"/>
                  <a:pt x="254480" y="372371"/>
                  <a:pt x="293561" y="372428"/>
                </a:cubicBezTo>
                <a:cubicBezTo>
                  <a:pt x="332642" y="372485"/>
                  <a:pt x="364369" y="340833"/>
                  <a:pt x="364427" y="301752"/>
                </a:cubicBezTo>
                <a:cubicBezTo>
                  <a:pt x="364427" y="301686"/>
                  <a:pt x="364427" y="301628"/>
                  <a:pt x="364427" y="301562"/>
                </a:cubicBezTo>
                <a:cubicBezTo>
                  <a:pt x="364369" y="262547"/>
                  <a:pt x="332765" y="230943"/>
                  <a:pt x="293751" y="230886"/>
                </a:cubicBezTo>
                <a:close/>
                <a:moveTo>
                  <a:pt x="80296" y="230886"/>
                </a:moveTo>
                <a:cubicBezTo>
                  <a:pt x="41215" y="230886"/>
                  <a:pt x="9525" y="262576"/>
                  <a:pt x="9525" y="301657"/>
                </a:cubicBezTo>
                <a:cubicBezTo>
                  <a:pt x="9525" y="340738"/>
                  <a:pt x="41215" y="372428"/>
                  <a:pt x="80296" y="372428"/>
                </a:cubicBezTo>
                <a:cubicBezTo>
                  <a:pt x="119377" y="372428"/>
                  <a:pt x="151067" y="340738"/>
                  <a:pt x="151067" y="301657"/>
                </a:cubicBezTo>
                <a:cubicBezTo>
                  <a:pt x="151067" y="301628"/>
                  <a:pt x="151067" y="301590"/>
                  <a:pt x="151067" y="301562"/>
                </a:cubicBezTo>
                <a:cubicBezTo>
                  <a:pt x="151009" y="262509"/>
                  <a:pt x="119348" y="230886"/>
                  <a:pt x="80296" y="230886"/>
                </a:cubicBezTo>
                <a:close/>
                <a:moveTo>
                  <a:pt x="720566" y="221266"/>
                </a:moveTo>
                <a:cubicBezTo>
                  <a:pt x="764914" y="221266"/>
                  <a:pt x="800862" y="257213"/>
                  <a:pt x="800862" y="301562"/>
                </a:cubicBezTo>
                <a:cubicBezTo>
                  <a:pt x="800804" y="345882"/>
                  <a:pt x="764886" y="381800"/>
                  <a:pt x="720566" y="381858"/>
                </a:cubicBezTo>
                <a:cubicBezTo>
                  <a:pt x="676218" y="381858"/>
                  <a:pt x="640270" y="345910"/>
                  <a:pt x="640270" y="301562"/>
                </a:cubicBezTo>
                <a:cubicBezTo>
                  <a:pt x="640270" y="257213"/>
                  <a:pt x="676218" y="221266"/>
                  <a:pt x="720566" y="221266"/>
                </a:cubicBezTo>
                <a:close/>
                <a:moveTo>
                  <a:pt x="507016" y="221266"/>
                </a:moveTo>
                <a:cubicBezTo>
                  <a:pt x="551364" y="221209"/>
                  <a:pt x="587349" y="257118"/>
                  <a:pt x="587407" y="301467"/>
                </a:cubicBezTo>
                <a:cubicBezTo>
                  <a:pt x="587407" y="301495"/>
                  <a:pt x="587407" y="301533"/>
                  <a:pt x="587407" y="301562"/>
                </a:cubicBezTo>
                <a:cubicBezTo>
                  <a:pt x="587349" y="345853"/>
                  <a:pt x="551498" y="381753"/>
                  <a:pt x="507206" y="381858"/>
                </a:cubicBezTo>
                <a:cubicBezTo>
                  <a:pt x="462858" y="381915"/>
                  <a:pt x="426872" y="346005"/>
                  <a:pt x="426815" y="301657"/>
                </a:cubicBezTo>
                <a:cubicBezTo>
                  <a:pt x="426758" y="257309"/>
                  <a:pt x="462667" y="221323"/>
                  <a:pt x="507016" y="221266"/>
                </a:cubicBezTo>
                <a:close/>
                <a:moveTo>
                  <a:pt x="293561" y="221266"/>
                </a:moveTo>
                <a:cubicBezTo>
                  <a:pt x="337909" y="221209"/>
                  <a:pt x="373894" y="257118"/>
                  <a:pt x="373952" y="301467"/>
                </a:cubicBezTo>
                <a:cubicBezTo>
                  <a:pt x="373952" y="301495"/>
                  <a:pt x="373952" y="301533"/>
                  <a:pt x="373952" y="301562"/>
                </a:cubicBezTo>
                <a:cubicBezTo>
                  <a:pt x="373952" y="345872"/>
                  <a:pt x="338061" y="381800"/>
                  <a:pt x="293751" y="381858"/>
                </a:cubicBezTo>
                <a:cubicBezTo>
                  <a:pt x="249403" y="381915"/>
                  <a:pt x="213417" y="346005"/>
                  <a:pt x="213360" y="301657"/>
                </a:cubicBezTo>
                <a:cubicBezTo>
                  <a:pt x="213303" y="257309"/>
                  <a:pt x="249212" y="221323"/>
                  <a:pt x="293561" y="221266"/>
                </a:cubicBezTo>
                <a:close/>
                <a:moveTo>
                  <a:pt x="80296" y="221266"/>
                </a:moveTo>
                <a:cubicBezTo>
                  <a:pt x="124644" y="221266"/>
                  <a:pt x="160592" y="257213"/>
                  <a:pt x="160592" y="301562"/>
                </a:cubicBezTo>
                <a:cubicBezTo>
                  <a:pt x="160534" y="345882"/>
                  <a:pt x="124616" y="381800"/>
                  <a:pt x="80296" y="381858"/>
                </a:cubicBezTo>
                <a:cubicBezTo>
                  <a:pt x="35947" y="381858"/>
                  <a:pt x="0" y="345910"/>
                  <a:pt x="0" y="301562"/>
                </a:cubicBezTo>
                <a:cubicBezTo>
                  <a:pt x="0" y="257213"/>
                  <a:pt x="35947" y="221266"/>
                  <a:pt x="80296" y="221266"/>
                </a:cubicBezTo>
                <a:close/>
                <a:moveTo>
                  <a:pt x="720566" y="9620"/>
                </a:moveTo>
                <a:cubicBezTo>
                  <a:pt x="681485" y="9620"/>
                  <a:pt x="649795" y="41310"/>
                  <a:pt x="649795" y="80391"/>
                </a:cubicBezTo>
                <a:cubicBezTo>
                  <a:pt x="649795" y="119482"/>
                  <a:pt x="681485" y="151162"/>
                  <a:pt x="720566" y="151162"/>
                </a:cubicBezTo>
                <a:cubicBezTo>
                  <a:pt x="759466" y="151162"/>
                  <a:pt x="791079" y="119767"/>
                  <a:pt x="791337" y="80867"/>
                </a:cubicBezTo>
                <a:cubicBezTo>
                  <a:pt x="791603" y="41786"/>
                  <a:pt x="760133" y="9887"/>
                  <a:pt x="721042" y="9620"/>
                </a:cubicBezTo>
                <a:cubicBezTo>
                  <a:pt x="720880" y="9620"/>
                  <a:pt x="720728" y="9620"/>
                  <a:pt x="720566" y="9620"/>
                </a:cubicBezTo>
                <a:close/>
                <a:moveTo>
                  <a:pt x="507206" y="9620"/>
                </a:moveTo>
                <a:cubicBezTo>
                  <a:pt x="468125" y="9563"/>
                  <a:pt x="436397" y="41215"/>
                  <a:pt x="436340" y="80296"/>
                </a:cubicBezTo>
                <a:cubicBezTo>
                  <a:pt x="436283" y="119377"/>
                  <a:pt x="467935" y="151105"/>
                  <a:pt x="507016" y="151162"/>
                </a:cubicBezTo>
                <a:cubicBezTo>
                  <a:pt x="546097" y="151219"/>
                  <a:pt x="577824" y="119567"/>
                  <a:pt x="577882" y="80486"/>
                </a:cubicBezTo>
                <a:cubicBezTo>
                  <a:pt x="577882" y="80458"/>
                  <a:pt x="577882" y="80420"/>
                  <a:pt x="577882" y="80391"/>
                </a:cubicBezTo>
                <a:cubicBezTo>
                  <a:pt x="577882" y="41339"/>
                  <a:pt x="546259" y="9678"/>
                  <a:pt x="507206" y="9620"/>
                </a:cubicBezTo>
                <a:close/>
                <a:moveTo>
                  <a:pt x="293751" y="9620"/>
                </a:moveTo>
                <a:cubicBezTo>
                  <a:pt x="254670" y="9563"/>
                  <a:pt x="222942" y="41215"/>
                  <a:pt x="222885" y="80296"/>
                </a:cubicBezTo>
                <a:cubicBezTo>
                  <a:pt x="222828" y="119377"/>
                  <a:pt x="254480" y="151105"/>
                  <a:pt x="293561" y="151162"/>
                </a:cubicBezTo>
                <a:cubicBezTo>
                  <a:pt x="332642" y="151219"/>
                  <a:pt x="364369" y="119567"/>
                  <a:pt x="364427" y="80486"/>
                </a:cubicBezTo>
                <a:cubicBezTo>
                  <a:pt x="364427" y="80458"/>
                  <a:pt x="364427" y="80420"/>
                  <a:pt x="364427" y="80391"/>
                </a:cubicBezTo>
                <a:cubicBezTo>
                  <a:pt x="364427" y="41339"/>
                  <a:pt x="332804" y="9678"/>
                  <a:pt x="293751" y="9620"/>
                </a:cubicBezTo>
                <a:close/>
                <a:moveTo>
                  <a:pt x="80296" y="9620"/>
                </a:moveTo>
                <a:cubicBezTo>
                  <a:pt x="41215" y="9620"/>
                  <a:pt x="9525" y="41310"/>
                  <a:pt x="9525" y="80391"/>
                </a:cubicBezTo>
                <a:cubicBezTo>
                  <a:pt x="9525" y="119472"/>
                  <a:pt x="41215" y="151162"/>
                  <a:pt x="80296" y="151162"/>
                </a:cubicBezTo>
                <a:cubicBezTo>
                  <a:pt x="119377" y="151162"/>
                  <a:pt x="151067" y="119472"/>
                  <a:pt x="151067" y="80391"/>
                </a:cubicBezTo>
                <a:cubicBezTo>
                  <a:pt x="151067" y="41310"/>
                  <a:pt x="119377" y="9620"/>
                  <a:pt x="80296" y="9620"/>
                </a:cubicBezTo>
                <a:close/>
                <a:moveTo>
                  <a:pt x="720566" y="0"/>
                </a:moveTo>
                <a:cubicBezTo>
                  <a:pt x="764914" y="0"/>
                  <a:pt x="800862" y="35947"/>
                  <a:pt x="800862" y="80296"/>
                </a:cubicBezTo>
                <a:cubicBezTo>
                  <a:pt x="800862" y="80486"/>
                  <a:pt x="800862" y="80677"/>
                  <a:pt x="800862" y="80867"/>
                </a:cubicBezTo>
                <a:cubicBezTo>
                  <a:pt x="800547" y="124987"/>
                  <a:pt x="764686" y="160592"/>
                  <a:pt x="720566" y="160592"/>
                </a:cubicBezTo>
                <a:cubicBezTo>
                  <a:pt x="676218" y="160592"/>
                  <a:pt x="640270" y="124644"/>
                  <a:pt x="640270" y="80296"/>
                </a:cubicBezTo>
                <a:cubicBezTo>
                  <a:pt x="640270" y="35947"/>
                  <a:pt x="676227" y="0"/>
                  <a:pt x="720566" y="0"/>
                </a:cubicBezTo>
                <a:close/>
                <a:moveTo>
                  <a:pt x="507016" y="0"/>
                </a:moveTo>
                <a:cubicBezTo>
                  <a:pt x="551364" y="-57"/>
                  <a:pt x="587349" y="35852"/>
                  <a:pt x="587407" y="80201"/>
                </a:cubicBezTo>
                <a:cubicBezTo>
                  <a:pt x="587407" y="80267"/>
                  <a:pt x="587407" y="80324"/>
                  <a:pt x="587407" y="80391"/>
                </a:cubicBezTo>
                <a:cubicBezTo>
                  <a:pt x="587302" y="124644"/>
                  <a:pt x="551459" y="160487"/>
                  <a:pt x="507206" y="160592"/>
                </a:cubicBezTo>
                <a:cubicBezTo>
                  <a:pt x="462858" y="160649"/>
                  <a:pt x="426872" y="124740"/>
                  <a:pt x="426815" y="80391"/>
                </a:cubicBezTo>
                <a:cubicBezTo>
                  <a:pt x="426758" y="36043"/>
                  <a:pt x="462667" y="57"/>
                  <a:pt x="507016" y="0"/>
                </a:cubicBezTo>
                <a:close/>
                <a:moveTo>
                  <a:pt x="293561" y="0"/>
                </a:moveTo>
                <a:cubicBezTo>
                  <a:pt x="337909" y="-57"/>
                  <a:pt x="373894" y="35852"/>
                  <a:pt x="373952" y="80201"/>
                </a:cubicBezTo>
                <a:cubicBezTo>
                  <a:pt x="373952" y="80267"/>
                  <a:pt x="373952" y="80324"/>
                  <a:pt x="373952" y="80391"/>
                </a:cubicBezTo>
                <a:cubicBezTo>
                  <a:pt x="373894" y="124663"/>
                  <a:pt x="338023" y="160534"/>
                  <a:pt x="293751" y="160592"/>
                </a:cubicBezTo>
                <a:cubicBezTo>
                  <a:pt x="249403" y="160649"/>
                  <a:pt x="213417" y="124740"/>
                  <a:pt x="213360" y="80391"/>
                </a:cubicBezTo>
                <a:cubicBezTo>
                  <a:pt x="213303" y="36043"/>
                  <a:pt x="249212" y="57"/>
                  <a:pt x="293561" y="0"/>
                </a:cubicBezTo>
                <a:close/>
                <a:moveTo>
                  <a:pt x="80296" y="0"/>
                </a:moveTo>
                <a:cubicBezTo>
                  <a:pt x="124644" y="0"/>
                  <a:pt x="160592" y="35947"/>
                  <a:pt x="160592" y="80296"/>
                </a:cubicBezTo>
                <a:cubicBezTo>
                  <a:pt x="160592" y="80324"/>
                  <a:pt x="160592" y="80363"/>
                  <a:pt x="160592" y="80391"/>
                </a:cubicBezTo>
                <a:cubicBezTo>
                  <a:pt x="160534" y="124701"/>
                  <a:pt x="124606" y="160592"/>
                  <a:pt x="80296" y="160592"/>
                </a:cubicBezTo>
                <a:cubicBezTo>
                  <a:pt x="35947" y="160592"/>
                  <a:pt x="0" y="124644"/>
                  <a:pt x="0" y="80296"/>
                </a:cubicBezTo>
                <a:cubicBezTo>
                  <a:pt x="0" y="35947"/>
                  <a:pt x="35947" y="0"/>
                  <a:pt x="80296" y="0"/>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88" name="Google Shape;88;p7"/>
          <p:cNvSpPr/>
          <p:nvPr/>
        </p:nvSpPr>
        <p:spPr>
          <a:xfrm>
            <a:off x="4652058" y="524184"/>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89" name="Google Shape;89;p7"/>
          <p:cNvPicPr preferRelativeResize="0"/>
          <p:nvPr/>
        </p:nvPicPr>
        <p:blipFill>
          <a:blip r:embed="rId3"/>
          <a:srcRect/>
          <a:stretch/>
        </p:blipFill>
        <p:spPr>
          <a:xfrm>
            <a:off x="631725" y="1167621"/>
            <a:ext cx="3812345" cy="3500053"/>
          </a:xfrm>
          <a:custGeom>
            <a:avLst/>
            <a:gdLst/>
            <a:ahLst/>
            <a:cxnLst/>
            <a:rect l="l" t="t" r="r" b="b"/>
            <a:pathLst>
              <a:path w="3812345" h="3812345" extrusionOk="0">
                <a:moveTo>
                  <a:pt x="0" y="0"/>
                </a:moveTo>
                <a:lnTo>
                  <a:pt x="2754915" y="0"/>
                </a:lnTo>
                <a:lnTo>
                  <a:pt x="3812345" y="1057430"/>
                </a:lnTo>
                <a:lnTo>
                  <a:pt x="3812345" y="3812345"/>
                </a:lnTo>
                <a:lnTo>
                  <a:pt x="1057430" y="3812345"/>
                </a:lnTo>
                <a:lnTo>
                  <a:pt x="0" y="2754915"/>
                </a:lnTo>
                <a:close/>
              </a:path>
            </a:pathLst>
          </a:custGeom>
          <a:noFill/>
          <a:ln>
            <a:noFill/>
          </a:ln>
        </p:spPr>
      </p:pic>
      <p:sp>
        <p:nvSpPr>
          <p:cNvPr id="2" name="Rectangle 1">
            <a:extLst>
              <a:ext uri="{FF2B5EF4-FFF2-40B4-BE49-F238E27FC236}">
                <a16:creationId xmlns:a16="http://schemas.microsoft.com/office/drawing/2014/main" id="{2C2B0911-EF05-EFA8-4B4E-D969E0DC9470}"/>
              </a:ext>
            </a:extLst>
          </p:cNvPr>
          <p:cNvSpPr>
            <a:spLocks noChangeArrowheads="1"/>
          </p:cNvSpPr>
          <p:nvPr/>
        </p:nvSpPr>
        <p:spPr bwMode="auto">
          <a:xfrm>
            <a:off x="0" y="2147483647"/>
            <a:ext cx="100076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1D1C1D"/>
                </a:solidFill>
                <a:effectLst/>
                <a:latin typeface="Slack-Lato"/>
              </a:rPr>
              <a:t>The project involves analyzing crash data from the Chicago Police Department's electronic reporting system to identify patterns and factors contributing to road accidents in the city. The dataset covers reportable crashes on city streets and includes information such as street conditions, weather, and speed limits. The goal is to provide insights to improve road safety in Chicago.</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66232538-B59F-27E7-6AC4-86457AF70831}"/>
              </a:ext>
            </a:extLst>
          </p:cNvPr>
          <p:cNvSpPr>
            <a:spLocks noChangeArrowheads="1"/>
          </p:cNvSpPr>
          <p:nvPr/>
        </p:nvSpPr>
        <p:spPr bwMode="auto">
          <a:xfrm>
            <a:off x="0" y="2147483647"/>
            <a:ext cx="10541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50784" bIns="45720" numCol="1" anchor="ctr" anchorCtr="0" compatLnSpc="1">
            <a:prstTxWarp prst="textNoShape">
              <a:avLst/>
            </a:prstTxWarp>
            <a:spAutoFit/>
          </a:bodyPr>
          <a:lstStyle/>
          <a:p>
            <a:endParaRPr lang="en-CA" dirty="0"/>
          </a:p>
        </p:txBody>
      </p:sp>
      <p:sp>
        <p:nvSpPr>
          <p:cNvPr id="4" name="Rectangle 3">
            <a:extLst>
              <a:ext uri="{FF2B5EF4-FFF2-40B4-BE49-F238E27FC236}">
                <a16:creationId xmlns:a16="http://schemas.microsoft.com/office/drawing/2014/main" id="{D8FC1255-FDE5-77DF-135A-076C60E9E668}"/>
              </a:ext>
            </a:extLst>
          </p:cNvPr>
          <p:cNvSpPr>
            <a:spLocks noChangeArrowheads="1"/>
          </p:cNvSpPr>
          <p:nvPr/>
        </p:nvSpPr>
        <p:spPr bwMode="auto">
          <a:xfrm>
            <a:off x="152400" y="2147483647"/>
            <a:ext cx="100076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1D1C1D"/>
                </a:solidFill>
                <a:effectLst/>
                <a:latin typeface="Slack-Lato"/>
              </a:rPr>
              <a:t>The project involves analyzing crash data from the Chicago Police Department's electronic reporting system to identify patterns and factors contributing to road accidents in the city. The dataset covers reportable crashes on city streets and includes information such as street conditions, weather, and speed limits. The goal is to provide insights to improve road safety in Chicago.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686A1952-F4E7-0F6D-7404-F7D2EEC66464}"/>
              </a:ext>
            </a:extLst>
          </p:cNvPr>
          <p:cNvSpPr>
            <a:spLocks noChangeArrowheads="1"/>
          </p:cNvSpPr>
          <p:nvPr/>
        </p:nvSpPr>
        <p:spPr bwMode="auto">
          <a:xfrm>
            <a:off x="152400" y="2147483647"/>
            <a:ext cx="10541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50784" bIns="45720" numCol="1" anchor="ctr" anchorCtr="0" compatLnSpc="1">
            <a:prstTxWarp prst="textNoShape">
              <a:avLst/>
            </a:prstTxWarp>
            <a:spAutoFit/>
          </a:bodyPr>
          <a:lstStyle/>
          <a:p>
            <a:endParaRPr lang="en-CA" dirty="0"/>
          </a:p>
        </p:txBody>
      </p:sp>
      <p:sp>
        <p:nvSpPr>
          <p:cNvPr id="6" name="TextBox 5">
            <a:extLst>
              <a:ext uri="{FF2B5EF4-FFF2-40B4-BE49-F238E27FC236}">
                <a16:creationId xmlns:a16="http://schemas.microsoft.com/office/drawing/2014/main" id="{C4AA0B6B-15E3-6FC0-238B-612F5182DD1C}"/>
              </a:ext>
            </a:extLst>
          </p:cNvPr>
          <p:cNvSpPr txBox="1"/>
          <p:nvPr/>
        </p:nvSpPr>
        <p:spPr>
          <a:xfrm>
            <a:off x="5422900" y="380033"/>
            <a:ext cx="5766095" cy="1015663"/>
          </a:xfrm>
          <a:prstGeom prst="rect">
            <a:avLst/>
          </a:prstGeom>
          <a:noFill/>
        </p:spPr>
        <p:txBody>
          <a:bodyPr wrap="square" rtlCol="0">
            <a:spAutoFit/>
          </a:bodyPr>
          <a:lstStyle/>
          <a:p>
            <a:r>
              <a:rPr lang="en-CA" sz="6000" dirty="0">
                <a:solidFill>
                  <a:schemeClr val="accent4"/>
                </a:solidFill>
                <a:latin typeface="Bebas Neue" panose="020B0000000000000000" pitchFamily="34" charset="0"/>
                <a:cs typeface="Poppins" pitchFamily="2" charset="77"/>
              </a:rPr>
              <a:t>Project</a:t>
            </a:r>
            <a:r>
              <a:rPr lang="en-CA" sz="6000" dirty="0">
                <a:solidFill>
                  <a:schemeClr val="bg1"/>
                </a:solidFill>
                <a:latin typeface="Bebas Neue" panose="020B0000000000000000" pitchFamily="34" charset="0"/>
                <a:cs typeface="Poppins" pitchFamily="2" charset="77"/>
              </a:rPr>
              <a:t> Description</a:t>
            </a:r>
          </a:p>
        </p:txBody>
      </p:sp>
      <p:sp>
        <p:nvSpPr>
          <p:cNvPr id="9" name="Google Shape;378;p17">
            <a:extLst>
              <a:ext uri="{FF2B5EF4-FFF2-40B4-BE49-F238E27FC236}">
                <a16:creationId xmlns:a16="http://schemas.microsoft.com/office/drawing/2014/main" id="{7EEB5E9C-5CD8-50C7-EEE1-376157F8965F}"/>
              </a:ext>
            </a:extLst>
          </p:cNvPr>
          <p:cNvSpPr/>
          <p:nvPr/>
        </p:nvSpPr>
        <p:spPr>
          <a:xfrm>
            <a:off x="5252484" y="4197227"/>
            <a:ext cx="5936510" cy="2354451"/>
          </a:xfrm>
          <a:prstGeom prst="roundRect">
            <a:avLst>
              <a:gd name="adj" fmla="val 11559"/>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 name="Google Shape;379;p17">
            <a:extLst>
              <a:ext uri="{FF2B5EF4-FFF2-40B4-BE49-F238E27FC236}">
                <a16:creationId xmlns:a16="http://schemas.microsoft.com/office/drawing/2014/main" id="{A026DC35-400E-43DD-4537-AA108709A6E7}"/>
              </a:ext>
            </a:extLst>
          </p:cNvPr>
          <p:cNvSpPr txBox="1"/>
          <p:nvPr/>
        </p:nvSpPr>
        <p:spPr>
          <a:xfrm>
            <a:off x="5422899" y="4778674"/>
            <a:ext cx="5528635" cy="147728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200" dirty="0">
                <a:solidFill>
                  <a:srgbClr val="D8D8D8"/>
                </a:solidFill>
                <a:latin typeface="Poppins" panose="00000500000000000000" pitchFamily="2" charset="0"/>
                <a:ea typeface="Mulish"/>
                <a:cs typeface="Poppins" panose="00000500000000000000" pitchFamily="2" charset="0"/>
                <a:sym typeface="Mulish"/>
              </a:rPr>
              <a:t>This project involves analyzing crash reports from the Chicago PD to identify patterns and factors contributing to traffic incidents in the area. The model we created used 2020 data which, after cleaning, contained 20,000+ rows of data.  After cleaning the data the rows, columns dropped from (~70,000, 49) to (~20,000, 24)</a:t>
            </a:r>
          </a:p>
        </p:txBody>
      </p:sp>
      <p:sp>
        <p:nvSpPr>
          <p:cNvPr id="11" name="Google Shape;380;p17">
            <a:extLst>
              <a:ext uri="{FF2B5EF4-FFF2-40B4-BE49-F238E27FC236}">
                <a16:creationId xmlns:a16="http://schemas.microsoft.com/office/drawing/2014/main" id="{294EF5A6-F178-6F56-696F-A024498DE881}"/>
              </a:ext>
            </a:extLst>
          </p:cNvPr>
          <p:cNvSpPr txBox="1"/>
          <p:nvPr/>
        </p:nvSpPr>
        <p:spPr>
          <a:xfrm>
            <a:off x="5959445" y="4384564"/>
            <a:ext cx="1407855"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dirty="0">
                <a:solidFill>
                  <a:schemeClr val="lt1"/>
                </a:solidFill>
                <a:latin typeface="Poppins SemiBold"/>
                <a:cs typeface="Poppins SemiBold"/>
                <a:sym typeface="Poppins SemiBold"/>
              </a:rPr>
              <a:t>SCOPE</a:t>
            </a:r>
            <a:endParaRPr dirty="0"/>
          </a:p>
        </p:txBody>
      </p:sp>
      <p:pic>
        <p:nvPicPr>
          <p:cNvPr id="17" name="Google Shape;545;p22" descr="Monitor with solid fill">
            <a:extLst>
              <a:ext uri="{FF2B5EF4-FFF2-40B4-BE49-F238E27FC236}">
                <a16:creationId xmlns:a16="http://schemas.microsoft.com/office/drawing/2014/main" id="{8F12D18A-5F88-7E7F-AB6D-0093E260D1EE}"/>
              </a:ext>
            </a:extLst>
          </p:cNvPr>
          <p:cNvPicPr preferRelativeResize="0"/>
          <p:nvPr/>
        </p:nvPicPr>
        <p:blipFill rotWithShape="1">
          <a:blip r:embed="rId4">
            <a:alphaModFix/>
          </a:blip>
          <a:srcRect/>
          <a:stretch/>
        </p:blipFill>
        <p:spPr>
          <a:xfrm>
            <a:off x="5422900" y="4312768"/>
            <a:ext cx="465906" cy="465906"/>
          </a:xfrm>
          <a:prstGeom prst="rect">
            <a:avLst/>
          </a:prstGeom>
          <a:noFill/>
          <a:ln>
            <a:noFill/>
          </a:ln>
        </p:spPr>
      </p:pic>
      <p:pic>
        <p:nvPicPr>
          <p:cNvPr id="23" name="Graphic 22">
            <a:extLst>
              <a:ext uri="{FF2B5EF4-FFF2-40B4-BE49-F238E27FC236}">
                <a16:creationId xmlns:a16="http://schemas.microsoft.com/office/drawing/2014/main" id="{F3E6AAEF-31CA-B07C-A5C5-F5E119AE69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593" y="146729"/>
            <a:ext cx="706624" cy="5656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2"/>
          <p:cNvSpPr/>
          <p:nvPr/>
        </p:nvSpPr>
        <p:spPr>
          <a:xfrm>
            <a:off x="0" y="1321354"/>
            <a:ext cx="7291867" cy="5536646"/>
          </a:xfrm>
          <a:custGeom>
            <a:avLst/>
            <a:gdLst/>
            <a:ahLst/>
            <a:cxnLst/>
            <a:rect l="l" t="t" r="r" b="b"/>
            <a:pathLst>
              <a:path w="7291867" h="5536646" extrusionOk="0">
                <a:moveTo>
                  <a:pt x="0" y="0"/>
                </a:moveTo>
                <a:lnTo>
                  <a:pt x="2631123" y="0"/>
                </a:lnTo>
                <a:lnTo>
                  <a:pt x="7291867" y="4660744"/>
                </a:lnTo>
                <a:lnTo>
                  <a:pt x="7291867" y="5536646"/>
                </a:lnTo>
                <a:lnTo>
                  <a:pt x="0" y="5536646"/>
                </a:lnTo>
                <a:close/>
              </a:path>
            </a:pathLst>
          </a:custGeom>
          <a:solidFill>
            <a:srgbClr val="002060">
              <a:alpha val="22745"/>
            </a:srgbClr>
          </a:solidFill>
          <a:ln>
            <a:noFill/>
          </a:ln>
        </p:spPr>
      </p:sp>
      <p:sp>
        <p:nvSpPr>
          <p:cNvPr id="201" name="Google Shape;201;p12"/>
          <p:cNvSpPr/>
          <p:nvPr/>
        </p:nvSpPr>
        <p:spPr>
          <a:xfrm>
            <a:off x="9550022" y="0"/>
            <a:ext cx="2641978" cy="1607654"/>
          </a:xfrm>
          <a:custGeom>
            <a:avLst/>
            <a:gdLst/>
            <a:ahLst/>
            <a:cxnLst/>
            <a:rect l="l" t="t" r="r" b="b"/>
            <a:pathLst>
              <a:path w="2641978" h="1607654" extrusionOk="0">
                <a:moveTo>
                  <a:pt x="0" y="0"/>
                </a:moveTo>
                <a:lnTo>
                  <a:pt x="2641978" y="0"/>
                </a:lnTo>
                <a:lnTo>
                  <a:pt x="2641978" y="1607654"/>
                </a:lnTo>
                <a:lnTo>
                  <a:pt x="1607654" y="1607654"/>
                </a:lnTo>
                <a:close/>
              </a:path>
            </a:pathLst>
          </a:custGeom>
          <a:solidFill>
            <a:srgbClr val="E8015F"/>
          </a:solidFill>
          <a:ln>
            <a:noFill/>
          </a:ln>
        </p:spPr>
      </p:sp>
      <p:sp>
        <p:nvSpPr>
          <p:cNvPr id="221" name="Google Shape;221;p12"/>
          <p:cNvSpPr/>
          <p:nvPr/>
        </p:nvSpPr>
        <p:spPr>
          <a:xfrm>
            <a:off x="2921287" y="-2104484"/>
            <a:ext cx="3451288" cy="3451288"/>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222" name="Google Shape;222;p12"/>
          <p:cNvGrpSpPr/>
          <p:nvPr/>
        </p:nvGrpSpPr>
        <p:grpSpPr>
          <a:xfrm rot="10460081">
            <a:off x="8373501" y="3509998"/>
            <a:ext cx="6984208" cy="4739086"/>
            <a:chOff x="-1715259" y="-1416607"/>
            <a:chExt cx="6984208" cy="4739086"/>
          </a:xfrm>
        </p:grpSpPr>
        <p:sp>
          <p:nvSpPr>
            <p:cNvPr id="223" name="Google Shape;223;p12"/>
            <p:cNvSpPr/>
            <p:nvPr/>
          </p:nvSpPr>
          <p:spPr>
            <a:xfrm rot="-875832">
              <a:off x="-1522968" y="-21610"/>
              <a:ext cx="6599625" cy="2371255"/>
            </a:xfrm>
            <a:custGeom>
              <a:avLst/>
              <a:gdLst/>
              <a:ahLst/>
              <a:cxnLst/>
              <a:rect l="l" t="t" r="r" b="b"/>
              <a:pathLst>
                <a:path w="3170301" h="1139094" extrusionOk="0">
                  <a:moveTo>
                    <a:pt x="42767" y="1139095"/>
                  </a:moveTo>
                  <a:lnTo>
                    <a:pt x="0" y="1100995"/>
                  </a:lnTo>
                  <a:cubicBezTo>
                    <a:pt x="260518" y="808053"/>
                    <a:pt x="611772" y="610981"/>
                    <a:pt x="997553" y="541306"/>
                  </a:cubicBezTo>
                  <a:cubicBezTo>
                    <a:pt x="1227011" y="500158"/>
                    <a:pt x="1463040" y="505873"/>
                    <a:pt x="1691259" y="511302"/>
                  </a:cubicBezTo>
                  <a:cubicBezTo>
                    <a:pt x="1846136" y="515017"/>
                    <a:pt x="2006346" y="518827"/>
                    <a:pt x="2162270" y="507873"/>
                  </a:cubicBezTo>
                  <a:cubicBezTo>
                    <a:pt x="2380869" y="492538"/>
                    <a:pt x="2911793" y="412623"/>
                    <a:pt x="3119247" y="0"/>
                  </a:cubicBezTo>
                  <a:lnTo>
                    <a:pt x="3170301" y="25717"/>
                  </a:lnTo>
                  <a:cubicBezTo>
                    <a:pt x="2949702" y="463867"/>
                    <a:pt x="2394585" y="548926"/>
                    <a:pt x="2166271" y="564928"/>
                  </a:cubicBezTo>
                  <a:cubicBezTo>
                    <a:pt x="2007584" y="575977"/>
                    <a:pt x="1846136" y="572167"/>
                    <a:pt x="1690021" y="568452"/>
                  </a:cubicBezTo>
                  <a:cubicBezTo>
                    <a:pt x="1464564" y="563023"/>
                    <a:pt x="1231487" y="557498"/>
                    <a:pt x="1007650" y="597599"/>
                  </a:cubicBezTo>
                  <a:cubicBezTo>
                    <a:pt x="634470" y="664997"/>
                    <a:pt x="294704" y="855669"/>
                    <a:pt x="42767" y="1139095"/>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24" name="Google Shape;224;p12"/>
            <p:cNvSpPr/>
            <p:nvPr/>
          </p:nvSpPr>
          <p:spPr>
            <a:xfrm>
              <a:off x="-422259" y="-1416607"/>
              <a:ext cx="4111808" cy="4739086"/>
            </a:xfrm>
            <a:custGeom>
              <a:avLst/>
              <a:gdLst/>
              <a:ahLst/>
              <a:cxnLst/>
              <a:rect l="l" t="t" r="r" b="b"/>
              <a:pathLst>
                <a:path w="2612162" h="3010661" extrusionOk="0">
                  <a:moveTo>
                    <a:pt x="25664" y="3010662"/>
                  </a:moveTo>
                  <a:cubicBezTo>
                    <a:pt x="-17485" y="2890457"/>
                    <a:pt x="-5959" y="2751868"/>
                    <a:pt x="58239" y="2620137"/>
                  </a:cubicBezTo>
                  <a:cubicBezTo>
                    <a:pt x="120733" y="2495474"/>
                    <a:pt x="217697" y="2391375"/>
                    <a:pt x="337607" y="2320195"/>
                  </a:cubicBezTo>
                  <a:cubicBezTo>
                    <a:pt x="568208" y="2184464"/>
                    <a:pt x="843194" y="2161508"/>
                    <a:pt x="1128182" y="2148745"/>
                  </a:cubicBezTo>
                  <a:lnTo>
                    <a:pt x="1150185" y="2147697"/>
                  </a:lnTo>
                  <a:cubicBezTo>
                    <a:pt x="1413837" y="2135696"/>
                    <a:pt x="1686538" y="2123218"/>
                    <a:pt x="1922758" y="2006537"/>
                  </a:cubicBezTo>
                  <a:cubicBezTo>
                    <a:pt x="2228796" y="1855470"/>
                    <a:pt x="2457111" y="1532668"/>
                    <a:pt x="2549027" y="1120712"/>
                  </a:cubicBezTo>
                  <a:cubicBezTo>
                    <a:pt x="2631418" y="751999"/>
                    <a:pt x="2601605" y="370046"/>
                    <a:pt x="2572839" y="762"/>
                  </a:cubicBezTo>
                  <a:lnTo>
                    <a:pt x="2582364" y="0"/>
                  </a:lnTo>
                  <a:cubicBezTo>
                    <a:pt x="2610939" y="370046"/>
                    <a:pt x="2641134" y="752475"/>
                    <a:pt x="2558456" y="1122807"/>
                  </a:cubicBezTo>
                  <a:cubicBezTo>
                    <a:pt x="2465874" y="1537430"/>
                    <a:pt x="2235750" y="1862519"/>
                    <a:pt x="1927044" y="2014919"/>
                  </a:cubicBezTo>
                  <a:cubicBezTo>
                    <a:pt x="1688919" y="2132457"/>
                    <a:pt x="1415361" y="2144935"/>
                    <a:pt x="1150757" y="2157032"/>
                  </a:cubicBezTo>
                  <a:lnTo>
                    <a:pt x="1128659" y="2158079"/>
                  </a:lnTo>
                  <a:cubicBezTo>
                    <a:pt x="844814" y="2171129"/>
                    <a:pt x="571065" y="2193989"/>
                    <a:pt x="342275" y="2328577"/>
                  </a:cubicBezTo>
                  <a:cubicBezTo>
                    <a:pt x="118628" y="2460212"/>
                    <a:pt x="-57775" y="2750153"/>
                    <a:pt x="34998" y="30076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225" name="Google Shape;225;p12"/>
          <p:cNvSpPr/>
          <p:nvPr/>
        </p:nvSpPr>
        <p:spPr>
          <a:xfrm>
            <a:off x="8199862" y="661396"/>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26" name="Google Shape;226;p12"/>
          <p:cNvSpPr/>
          <p:nvPr/>
        </p:nvSpPr>
        <p:spPr>
          <a:xfrm>
            <a:off x="615846" y="6231845"/>
            <a:ext cx="256781" cy="296799"/>
          </a:xfrm>
          <a:custGeom>
            <a:avLst/>
            <a:gdLst/>
            <a:ahLst/>
            <a:cxnLst/>
            <a:rect l="l" t="t" r="r" b="b"/>
            <a:pathLst>
              <a:path w="73342" h="84772" extrusionOk="0">
                <a:moveTo>
                  <a:pt x="0" y="42386"/>
                </a:moveTo>
                <a:lnTo>
                  <a:pt x="73343" y="84773"/>
                </a:lnTo>
                <a:lnTo>
                  <a:pt x="73343" y="0"/>
                </a:lnTo>
                <a:lnTo>
                  <a:pt x="0" y="423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27" name="Google Shape;227;p12"/>
          <p:cNvSpPr txBox="1"/>
          <p:nvPr/>
        </p:nvSpPr>
        <p:spPr>
          <a:xfrm>
            <a:off x="7620000" y="-43180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28" name="Google Shape;228;p12"/>
          <p:cNvSpPr/>
          <p:nvPr/>
        </p:nvSpPr>
        <p:spPr>
          <a:xfrm>
            <a:off x="9775423" y="-601243"/>
            <a:ext cx="2641978" cy="1607654"/>
          </a:xfrm>
          <a:custGeom>
            <a:avLst/>
            <a:gdLst/>
            <a:ahLst/>
            <a:cxnLst/>
            <a:rect l="l" t="t" r="r" b="b"/>
            <a:pathLst>
              <a:path w="2641978" h="1607654" extrusionOk="0">
                <a:moveTo>
                  <a:pt x="0" y="0"/>
                </a:moveTo>
                <a:lnTo>
                  <a:pt x="2641978" y="0"/>
                </a:lnTo>
                <a:lnTo>
                  <a:pt x="2641978" y="1607654"/>
                </a:lnTo>
                <a:lnTo>
                  <a:pt x="1607654" y="1607654"/>
                </a:lnTo>
                <a:close/>
              </a:path>
            </a:pathLst>
          </a:custGeom>
          <a:solidFill>
            <a:schemeClr val="lt1">
              <a:alpha val="9803"/>
            </a:schemeClr>
          </a:solidFill>
          <a:ln>
            <a:noFill/>
          </a:ln>
        </p:spPr>
      </p:sp>
      <p:pic>
        <p:nvPicPr>
          <p:cNvPr id="229" name="Google Shape;229;p12"/>
          <p:cNvPicPr preferRelativeResize="0"/>
          <p:nvPr/>
        </p:nvPicPr>
        <p:blipFill>
          <a:blip r:embed="rId3"/>
          <a:srcRect l="20440" r="20440"/>
          <a:stretch/>
        </p:blipFill>
        <p:spPr>
          <a:xfrm>
            <a:off x="6512516" y="445683"/>
            <a:ext cx="5469834" cy="5937507"/>
          </a:xfrm>
          <a:custGeom>
            <a:avLst/>
            <a:gdLst/>
            <a:ahLst/>
            <a:cxnLst/>
            <a:rect l="l" t="t" r="r" b="b"/>
            <a:pathLst>
              <a:path w="4621821" h="5212758" extrusionOk="0">
                <a:moveTo>
                  <a:pt x="0" y="0"/>
                </a:moveTo>
                <a:lnTo>
                  <a:pt x="2927739" y="0"/>
                </a:lnTo>
                <a:lnTo>
                  <a:pt x="4621821" y="1694082"/>
                </a:lnTo>
                <a:lnTo>
                  <a:pt x="4621821" y="5212758"/>
                </a:lnTo>
                <a:lnTo>
                  <a:pt x="1694082" y="5212758"/>
                </a:lnTo>
                <a:lnTo>
                  <a:pt x="0" y="3518676"/>
                </a:lnTo>
                <a:close/>
              </a:path>
            </a:pathLst>
          </a:custGeom>
          <a:noFill/>
          <a:ln>
            <a:noFill/>
          </a:ln>
        </p:spPr>
      </p:pic>
      <p:grpSp>
        <p:nvGrpSpPr>
          <p:cNvPr id="4" name="Google Shape;663;p26">
            <a:extLst>
              <a:ext uri="{FF2B5EF4-FFF2-40B4-BE49-F238E27FC236}">
                <a16:creationId xmlns:a16="http://schemas.microsoft.com/office/drawing/2014/main" id="{35E5EECB-6DDA-5372-B0D4-CEB10387EACA}"/>
              </a:ext>
            </a:extLst>
          </p:cNvPr>
          <p:cNvGrpSpPr/>
          <p:nvPr/>
        </p:nvGrpSpPr>
        <p:grpSpPr>
          <a:xfrm>
            <a:off x="744236" y="3240456"/>
            <a:ext cx="5449940" cy="2662033"/>
            <a:chOff x="1409494" y="3455107"/>
            <a:chExt cx="5271704" cy="2662033"/>
          </a:xfrm>
        </p:grpSpPr>
        <p:pic>
          <p:nvPicPr>
            <p:cNvPr id="6" name="Google Shape;668;p26" descr="Checkbox Checked with solid fill">
              <a:extLst>
                <a:ext uri="{FF2B5EF4-FFF2-40B4-BE49-F238E27FC236}">
                  <a16:creationId xmlns:a16="http://schemas.microsoft.com/office/drawing/2014/main" id="{969CB314-C3E8-2FC7-4734-31D187D41151}"/>
                </a:ext>
              </a:extLst>
            </p:cNvPr>
            <p:cNvPicPr preferRelativeResize="0"/>
            <p:nvPr/>
          </p:nvPicPr>
          <p:blipFill rotWithShape="1">
            <a:blip r:embed="rId4">
              <a:alphaModFix/>
            </a:blip>
            <a:srcRect/>
            <a:stretch/>
          </p:blipFill>
          <p:spPr>
            <a:xfrm>
              <a:off x="1409494" y="3455107"/>
              <a:ext cx="623762" cy="623762"/>
            </a:xfrm>
            <a:prstGeom prst="rect">
              <a:avLst/>
            </a:prstGeom>
            <a:noFill/>
            <a:ln>
              <a:noFill/>
            </a:ln>
          </p:spPr>
        </p:pic>
        <p:sp>
          <p:nvSpPr>
            <p:cNvPr id="7" name="Google Shape;669;p26">
              <a:extLst>
                <a:ext uri="{FF2B5EF4-FFF2-40B4-BE49-F238E27FC236}">
                  <a16:creationId xmlns:a16="http://schemas.microsoft.com/office/drawing/2014/main" id="{BAC46456-E233-1592-D5D2-00C4C04C746C}"/>
                </a:ext>
              </a:extLst>
            </p:cNvPr>
            <p:cNvSpPr txBox="1"/>
            <p:nvPr/>
          </p:nvSpPr>
          <p:spPr>
            <a:xfrm>
              <a:off x="2054390" y="3565649"/>
              <a:ext cx="4582328" cy="954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rgbClr val="D8D8D8"/>
                  </a:solidFill>
                  <a:latin typeface="Poppins" panose="00000500000000000000" pitchFamily="2" charset="0"/>
                  <a:cs typeface="Poppins" panose="00000500000000000000" pitchFamily="2" charset="0"/>
                  <a:sym typeface="Poppins SemiBold"/>
                </a:rPr>
                <a:t>Can we identify hotspots or high-risk areas where crashes are most likely to occur, based on historical crash data and other factors such as traffic volume and road design?</a:t>
              </a:r>
              <a:endParaRPr lang="en-US" dirty="0">
                <a:solidFill>
                  <a:srgbClr val="D8D8D8"/>
                </a:solidFill>
                <a:latin typeface="Poppins" panose="00000500000000000000" pitchFamily="2" charset="0"/>
                <a:cs typeface="Poppins" panose="00000500000000000000" pitchFamily="2" charset="0"/>
              </a:endParaRPr>
            </a:p>
          </p:txBody>
        </p:sp>
        <p:pic>
          <p:nvPicPr>
            <p:cNvPr id="9" name="Google Shape;671;p26" descr="Checkbox Checked with solid fill">
              <a:extLst>
                <a:ext uri="{FF2B5EF4-FFF2-40B4-BE49-F238E27FC236}">
                  <a16:creationId xmlns:a16="http://schemas.microsoft.com/office/drawing/2014/main" id="{5B8D7939-FE2E-DBA0-6C42-355B51B1F1C6}"/>
                </a:ext>
              </a:extLst>
            </p:cNvPr>
            <p:cNvPicPr preferRelativeResize="0"/>
            <p:nvPr/>
          </p:nvPicPr>
          <p:blipFill rotWithShape="1">
            <a:blip r:embed="rId4">
              <a:alphaModFix/>
            </a:blip>
            <a:srcRect/>
            <a:stretch/>
          </p:blipFill>
          <p:spPr>
            <a:xfrm>
              <a:off x="1409494" y="4549786"/>
              <a:ext cx="623762" cy="623762"/>
            </a:xfrm>
            <a:prstGeom prst="rect">
              <a:avLst/>
            </a:prstGeom>
            <a:noFill/>
            <a:ln>
              <a:noFill/>
            </a:ln>
          </p:spPr>
        </p:pic>
        <p:sp>
          <p:nvSpPr>
            <p:cNvPr id="18" name="Google Shape;669;p26">
              <a:extLst>
                <a:ext uri="{FF2B5EF4-FFF2-40B4-BE49-F238E27FC236}">
                  <a16:creationId xmlns:a16="http://schemas.microsoft.com/office/drawing/2014/main" id="{6B064E26-0FC9-B7E1-686D-068656496270}"/>
                </a:ext>
              </a:extLst>
            </p:cNvPr>
            <p:cNvSpPr txBox="1"/>
            <p:nvPr/>
          </p:nvSpPr>
          <p:spPr>
            <a:xfrm>
              <a:off x="2033256" y="4673206"/>
              <a:ext cx="4582328" cy="7386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rgbClr val="D8D8D8"/>
                  </a:solidFill>
                  <a:latin typeface="Poppins" panose="00000500000000000000" pitchFamily="2" charset="0"/>
                  <a:cs typeface="Poppins" panose="00000500000000000000" pitchFamily="2" charset="0"/>
                  <a:sym typeface="Poppins SemiBold"/>
                </a:rPr>
                <a:t>Can we predict the likelihood of a hit-and-run or other type of non-fatal crash being solved based on available data (e.g. time of day, location, etc.)?</a:t>
              </a:r>
              <a:endParaRPr lang="en-US" dirty="0">
                <a:solidFill>
                  <a:srgbClr val="D8D8D8"/>
                </a:solidFill>
                <a:latin typeface="Poppins" panose="00000500000000000000" pitchFamily="2" charset="0"/>
                <a:cs typeface="Poppins" panose="00000500000000000000" pitchFamily="2" charset="0"/>
              </a:endParaRPr>
            </a:p>
          </p:txBody>
        </p:sp>
        <p:pic>
          <p:nvPicPr>
            <p:cNvPr id="19" name="Google Shape;671;p26" descr="Checkbox Checked with solid fill">
              <a:extLst>
                <a:ext uri="{FF2B5EF4-FFF2-40B4-BE49-F238E27FC236}">
                  <a16:creationId xmlns:a16="http://schemas.microsoft.com/office/drawing/2014/main" id="{C8087225-7C9D-A00B-C718-167517286894}"/>
                </a:ext>
              </a:extLst>
            </p:cNvPr>
            <p:cNvPicPr preferRelativeResize="0"/>
            <p:nvPr/>
          </p:nvPicPr>
          <p:blipFill rotWithShape="1">
            <a:blip r:embed="rId4">
              <a:alphaModFix/>
            </a:blip>
            <a:srcRect/>
            <a:stretch/>
          </p:blipFill>
          <p:spPr>
            <a:xfrm>
              <a:off x="1409494" y="5493378"/>
              <a:ext cx="623762" cy="623762"/>
            </a:xfrm>
            <a:prstGeom prst="rect">
              <a:avLst/>
            </a:prstGeom>
            <a:noFill/>
            <a:ln>
              <a:noFill/>
            </a:ln>
          </p:spPr>
        </p:pic>
        <p:sp>
          <p:nvSpPr>
            <p:cNvPr id="20" name="Google Shape;669;p26">
              <a:extLst>
                <a:ext uri="{FF2B5EF4-FFF2-40B4-BE49-F238E27FC236}">
                  <a16:creationId xmlns:a16="http://schemas.microsoft.com/office/drawing/2014/main" id="{893ECD36-68BF-D014-C292-7F542FEDFFE7}"/>
                </a:ext>
              </a:extLst>
            </p:cNvPr>
            <p:cNvSpPr txBox="1"/>
            <p:nvPr/>
          </p:nvSpPr>
          <p:spPr>
            <a:xfrm>
              <a:off x="2098870" y="5535153"/>
              <a:ext cx="4582328"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rgbClr val="D8D8D8"/>
                  </a:solidFill>
                  <a:latin typeface="Poppins" panose="00000500000000000000" pitchFamily="2" charset="0"/>
                  <a:cs typeface="Poppins" panose="00000500000000000000" pitchFamily="2" charset="0"/>
                  <a:sym typeface="Poppins SemiBold"/>
                </a:rPr>
                <a:t>Which factors contribute the most to the number of injuries in a crash?</a:t>
              </a:r>
              <a:endParaRPr lang="en-US" dirty="0">
                <a:solidFill>
                  <a:srgbClr val="D8D8D8"/>
                </a:solidFill>
                <a:latin typeface="Poppins" panose="00000500000000000000" pitchFamily="2" charset="0"/>
                <a:cs typeface="Poppins" panose="00000500000000000000" pitchFamily="2" charset="0"/>
              </a:endParaRPr>
            </a:p>
          </p:txBody>
        </p:sp>
      </p:grpSp>
      <p:sp>
        <p:nvSpPr>
          <p:cNvPr id="15" name="TextBox 14">
            <a:extLst>
              <a:ext uri="{FF2B5EF4-FFF2-40B4-BE49-F238E27FC236}">
                <a16:creationId xmlns:a16="http://schemas.microsoft.com/office/drawing/2014/main" id="{D196030D-332B-AFDF-D51B-9C8ED507B6D9}"/>
              </a:ext>
            </a:extLst>
          </p:cNvPr>
          <p:cNvSpPr txBox="1"/>
          <p:nvPr/>
        </p:nvSpPr>
        <p:spPr>
          <a:xfrm>
            <a:off x="744236" y="732461"/>
            <a:ext cx="6979651" cy="1015663"/>
          </a:xfrm>
          <a:prstGeom prst="rect">
            <a:avLst/>
          </a:prstGeom>
          <a:noFill/>
        </p:spPr>
        <p:txBody>
          <a:bodyPr wrap="square" rtlCol="0">
            <a:spAutoFit/>
          </a:bodyPr>
          <a:lstStyle/>
          <a:p>
            <a:r>
              <a:rPr lang="en-ID" sz="6000" dirty="0">
                <a:solidFill>
                  <a:schemeClr val="accent4"/>
                </a:solidFill>
                <a:latin typeface="Bebas Neue" panose="020B0000000000000000" pitchFamily="34" charset="0"/>
                <a:cs typeface="Poppins" pitchFamily="2" charset="77"/>
              </a:rPr>
              <a:t>Research</a:t>
            </a:r>
            <a:r>
              <a:rPr lang="en-ID" sz="6000" dirty="0">
                <a:solidFill>
                  <a:schemeClr val="bg1"/>
                </a:solidFill>
                <a:latin typeface="Bebas Neue" panose="020B0000000000000000" pitchFamily="34" charset="0"/>
                <a:cs typeface="Poppins" pitchFamily="2" charset="77"/>
              </a:rPr>
              <a:t> Question</a:t>
            </a:r>
          </a:p>
        </p:txBody>
      </p:sp>
      <p:pic>
        <p:nvPicPr>
          <p:cNvPr id="17" name="Graphic 16">
            <a:extLst>
              <a:ext uri="{FF2B5EF4-FFF2-40B4-BE49-F238E27FC236}">
                <a16:creationId xmlns:a16="http://schemas.microsoft.com/office/drawing/2014/main" id="{295EA97B-1468-039F-8A00-E97019381A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593" y="146729"/>
            <a:ext cx="706624" cy="565652"/>
          </a:xfrm>
          <a:prstGeom prst="rect">
            <a:avLst/>
          </a:prstGeom>
        </p:spPr>
      </p:pic>
      <p:sp>
        <p:nvSpPr>
          <p:cNvPr id="2" name="Google Shape;82;p7">
            <a:extLst>
              <a:ext uri="{FF2B5EF4-FFF2-40B4-BE49-F238E27FC236}">
                <a16:creationId xmlns:a16="http://schemas.microsoft.com/office/drawing/2014/main" id="{09933FBE-6CC9-E0BC-E74A-D0C8B160F332}"/>
              </a:ext>
            </a:extLst>
          </p:cNvPr>
          <p:cNvSpPr txBox="1"/>
          <p:nvPr/>
        </p:nvSpPr>
        <p:spPr>
          <a:xfrm>
            <a:off x="702392" y="1647658"/>
            <a:ext cx="5970644" cy="170812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The insurance companies are losing millions of dollars well over $3B annually due to lack robust predictive tool, now we helping insurance companies by using over model to predict the likelihood of damages in crashes.</a:t>
            </a:r>
          </a:p>
          <a:p>
            <a:pPr marL="0" marR="0" lvl="0" indent="0" algn="just" rtl="0">
              <a:lnSpc>
                <a:spcPct val="150000"/>
              </a:lnSpc>
              <a:spcBef>
                <a:spcPts val="0"/>
              </a:spcBef>
              <a:spcAft>
                <a:spcPts val="0"/>
              </a:spcAft>
              <a:buNone/>
            </a:pPr>
            <a:endParaRPr lang="en-US" dirty="0">
              <a:solidFill>
                <a:srgbClr val="D8D8D8"/>
              </a:solidFill>
              <a:latin typeface="Poppins" panose="00000500000000000000" pitchFamily="2" charset="0"/>
              <a:ea typeface="Mulish"/>
              <a:cs typeface="Poppins" panose="00000500000000000000" pitchFamily="2" charset="0"/>
              <a:sym typeface="Mulish"/>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74" name="Google Shape;674;p26"/>
          <p:cNvSpPr/>
          <p:nvPr/>
        </p:nvSpPr>
        <p:spPr>
          <a:xfrm>
            <a:off x="4507729" y="5931598"/>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675" name="Google Shape;675;p26"/>
          <p:cNvGrpSpPr/>
          <p:nvPr/>
        </p:nvGrpSpPr>
        <p:grpSpPr>
          <a:xfrm flipH="1">
            <a:off x="4691655" y="-1577655"/>
            <a:ext cx="9539207" cy="4924348"/>
            <a:chOff x="-8568490" y="-3201402"/>
            <a:chExt cx="4298060" cy="2218753"/>
          </a:xfrm>
        </p:grpSpPr>
        <p:sp>
          <p:nvSpPr>
            <p:cNvPr id="676" name="Google Shape;676;p26"/>
            <p:cNvSpPr/>
            <p:nvPr/>
          </p:nvSpPr>
          <p:spPr>
            <a:xfrm>
              <a:off x="-8568490" y="-3163302"/>
              <a:ext cx="4298060" cy="2180653"/>
            </a:xfrm>
            <a:custGeom>
              <a:avLst/>
              <a:gdLst/>
              <a:ahLst/>
              <a:cxnLst/>
              <a:rect l="l" t="t" r="r" b="b"/>
              <a:pathLst>
                <a:path w="4298060" h="2180653" extrusionOk="0">
                  <a:moveTo>
                    <a:pt x="57150" y="2180654"/>
                  </a:moveTo>
                  <a:lnTo>
                    <a:pt x="0" y="2179701"/>
                  </a:lnTo>
                  <a:cubicBezTo>
                    <a:pt x="6382" y="1773936"/>
                    <a:pt x="290322" y="1368171"/>
                    <a:pt x="723329" y="1146143"/>
                  </a:cubicBezTo>
                  <a:cubicBezTo>
                    <a:pt x="1112234" y="946118"/>
                    <a:pt x="1563148" y="900875"/>
                    <a:pt x="1992535" y="881063"/>
                  </a:cubicBezTo>
                  <a:cubicBezTo>
                    <a:pt x="2058734" y="878015"/>
                    <a:pt x="2125885" y="875443"/>
                    <a:pt x="2191417" y="872966"/>
                  </a:cubicBezTo>
                  <a:cubicBezTo>
                    <a:pt x="2550509" y="859155"/>
                    <a:pt x="2921889" y="844391"/>
                    <a:pt x="3270695" y="747903"/>
                  </a:cubicBezTo>
                  <a:cubicBezTo>
                    <a:pt x="3735420" y="619125"/>
                    <a:pt x="4090892" y="346139"/>
                    <a:pt x="4245959" y="0"/>
                  </a:cubicBezTo>
                  <a:lnTo>
                    <a:pt x="4298061" y="23336"/>
                  </a:lnTo>
                  <a:cubicBezTo>
                    <a:pt x="4136136" y="385286"/>
                    <a:pt x="3767233" y="668941"/>
                    <a:pt x="3286030" y="802767"/>
                  </a:cubicBezTo>
                  <a:cubicBezTo>
                    <a:pt x="2930843" y="901541"/>
                    <a:pt x="2556034" y="915924"/>
                    <a:pt x="2193608" y="929831"/>
                  </a:cubicBezTo>
                  <a:cubicBezTo>
                    <a:pt x="2128457" y="932402"/>
                    <a:pt x="2061115" y="934974"/>
                    <a:pt x="1995107" y="938022"/>
                  </a:cubicBezTo>
                  <a:cubicBezTo>
                    <a:pt x="1572292" y="957072"/>
                    <a:pt x="1128332" y="1002316"/>
                    <a:pt x="749427" y="1196816"/>
                  </a:cubicBezTo>
                  <a:cubicBezTo>
                    <a:pt x="334994" y="1409700"/>
                    <a:pt x="63246" y="1795653"/>
                    <a:pt x="57150" y="2180654"/>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77" name="Google Shape;677;p26"/>
            <p:cNvSpPr/>
            <p:nvPr/>
          </p:nvSpPr>
          <p:spPr>
            <a:xfrm>
              <a:off x="-7785630" y="-3201402"/>
              <a:ext cx="2941415" cy="1029181"/>
            </a:xfrm>
            <a:custGeom>
              <a:avLst/>
              <a:gdLst/>
              <a:ahLst/>
              <a:cxnLst/>
              <a:rect l="l" t="t" r="r" b="b"/>
              <a:pathLst>
                <a:path w="2941415" h="1029181" extrusionOk="0">
                  <a:moveTo>
                    <a:pt x="1758506" y="1029176"/>
                  </a:moveTo>
                  <a:cubicBezTo>
                    <a:pt x="1707328" y="1029329"/>
                    <a:pt x="1656198" y="1026147"/>
                    <a:pt x="1605439" y="1019651"/>
                  </a:cubicBezTo>
                  <a:cubicBezTo>
                    <a:pt x="1422368" y="995553"/>
                    <a:pt x="1246632" y="928688"/>
                    <a:pt x="1076611" y="864108"/>
                  </a:cubicBezTo>
                  <a:cubicBezTo>
                    <a:pt x="989171" y="830866"/>
                    <a:pt x="898684" y="796385"/>
                    <a:pt x="808292" y="768287"/>
                  </a:cubicBezTo>
                  <a:cubicBezTo>
                    <a:pt x="578168" y="696563"/>
                    <a:pt x="252127" y="645986"/>
                    <a:pt x="5334" y="812768"/>
                  </a:cubicBezTo>
                  <a:lnTo>
                    <a:pt x="0" y="804863"/>
                  </a:lnTo>
                  <a:cubicBezTo>
                    <a:pt x="249841" y="635984"/>
                    <a:pt x="579025" y="686848"/>
                    <a:pt x="811149" y="759143"/>
                  </a:cubicBezTo>
                  <a:cubicBezTo>
                    <a:pt x="901827" y="787718"/>
                    <a:pt x="992124" y="821912"/>
                    <a:pt x="1080040" y="855155"/>
                  </a:cubicBezTo>
                  <a:cubicBezTo>
                    <a:pt x="1249489" y="919639"/>
                    <a:pt x="1424750" y="986219"/>
                    <a:pt x="1606677" y="1010222"/>
                  </a:cubicBezTo>
                  <a:cubicBezTo>
                    <a:pt x="1916078" y="1050065"/>
                    <a:pt x="2228745" y="966883"/>
                    <a:pt x="2477453" y="778574"/>
                  </a:cubicBezTo>
                  <a:cubicBezTo>
                    <a:pt x="2725122" y="588644"/>
                    <a:pt x="2888313" y="309057"/>
                    <a:pt x="2931890" y="0"/>
                  </a:cubicBezTo>
                  <a:lnTo>
                    <a:pt x="2941415" y="1334"/>
                  </a:lnTo>
                  <a:cubicBezTo>
                    <a:pt x="2897343" y="312690"/>
                    <a:pt x="2732828" y="594310"/>
                    <a:pt x="2483263" y="785622"/>
                  </a:cubicBezTo>
                  <a:cubicBezTo>
                    <a:pt x="2274637" y="943542"/>
                    <a:pt x="2020167" y="1029053"/>
                    <a:pt x="1758506" y="10291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678" name="Google Shape;678;p26"/>
          <p:cNvSpPr/>
          <p:nvPr/>
        </p:nvSpPr>
        <p:spPr>
          <a:xfrm>
            <a:off x="1555206" y="1058108"/>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 name="Freeform 6">
            <a:extLst>
              <a:ext uri="{FF2B5EF4-FFF2-40B4-BE49-F238E27FC236}">
                <a16:creationId xmlns:a16="http://schemas.microsoft.com/office/drawing/2014/main" id="{DF8757D8-3928-7BC6-2213-C872F23EF953}"/>
              </a:ext>
            </a:extLst>
          </p:cNvPr>
          <p:cNvSpPr>
            <a:spLocks/>
          </p:cNvSpPr>
          <p:nvPr/>
        </p:nvSpPr>
        <p:spPr bwMode="auto">
          <a:xfrm>
            <a:off x="3771457" y="3540432"/>
            <a:ext cx="2960688" cy="1622425"/>
          </a:xfrm>
          <a:custGeom>
            <a:avLst/>
            <a:gdLst>
              <a:gd name="T0" fmla="*/ 778 w 778"/>
              <a:gd name="T1" fmla="*/ 0 h 426"/>
              <a:gd name="T2" fmla="*/ 55 w 778"/>
              <a:gd name="T3" fmla="*/ 0 h 426"/>
              <a:gd name="T4" fmla="*/ 0 w 778"/>
              <a:gd name="T5" fmla="*/ 55 h 426"/>
              <a:gd name="T6" fmla="*/ 0 w 778"/>
              <a:gd name="T7" fmla="*/ 371 h 426"/>
              <a:gd name="T8" fmla="*/ 55 w 778"/>
              <a:gd name="T9" fmla="*/ 426 h 426"/>
              <a:gd name="T10" fmla="*/ 371 w 778"/>
              <a:gd name="T11" fmla="*/ 426 h 426"/>
              <a:gd name="T12" fmla="*/ 426 w 778"/>
              <a:gd name="T13" fmla="*/ 371 h 426"/>
              <a:gd name="T14" fmla="*/ 426 w 778"/>
              <a:gd name="T15" fmla="*/ 71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8" h="426">
                <a:moveTo>
                  <a:pt x="778" y="0"/>
                </a:moveTo>
                <a:cubicBezTo>
                  <a:pt x="55" y="0"/>
                  <a:pt x="55" y="0"/>
                  <a:pt x="55" y="0"/>
                </a:cubicBezTo>
                <a:cubicBezTo>
                  <a:pt x="24" y="0"/>
                  <a:pt x="0" y="25"/>
                  <a:pt x="0" y="55"/>
                </a:cubicBezTo>
                <a:cubicBezTo>
                  <a:pt x="0" y="371"/>
                  <a:pt x="0" y="371"/>
                  <a:pt x="0" y="371"/>
                </a:cubicBezTo>
                <a:cubicBezTo>
                  <a:pt x="0" y="402"/>
                  <a:pt x="24" y="426"/>
                  <a:pt x="55" y="426"/>
                </a:cubicBezTo>
                <a:cubicBezTo>
                  <a:pt x="371" y="426"/>
                  <a:pt x="371" y="426"/>
                  <a:pt x="371" y="426"/>
                </a:cubicBezTo>
                <a:cubicBezTo>
                  <a:pt x="401" y="426"/>
                  <a:pt x="426" y="402"/>
                  <a:pt x="426" y="371"/>
                </a:cubicBezTo>
                <a:cubicBezTo>
                  <a:pt x="426" y="71"/>
                  <a:pt x="426" y="71"/>
                  <a:pt x="426" y="71"/>
                </a:cubicBezTo>
              </a:path>
            </a:pathLst>
          </a:custGeom>
          <a:noFill/>
          <a:ln w="166688" cap="flat">
            <a:solidFill>
              <a:srgbClr val="B300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3" name="Freeform 7">
            <a:extLst>
              <a:ext uri="{FF2B5EF4-FFF2-40B4-BE49-F238E27FC236}">
                <a16:creationId xmlns:a16="http://schemas.microsoft.com/office/drawing/2014/main" id="{37F00183-7B8B-11CE-402D-0AFD587622D2}"/>
              </a:ext>
            </a:extLst>
          </p:cNvPr>
          <p:cNvSpPr>
            <a:spLocks/>
          </p:cNvSpPr>
          <p:nvPr/>
        </p:nvSpPr>
        <p:spPr bwMode="auto">
          <a:xfrm>
            <a:off x="5393882" y="1918007"/>
            <a:ext cx="3241675" cy="3244850"/>
          </a:xfrm>
          <a:custGeom>
            <a:avLst/>
            <a:gdLst>
              <a:gd name="T0" fmla="*/ 0 w 852"/>
              <a:gd name="T1" fmla="*/ 355 h 852"/>
              <a:gd name="T2" fmla="*/ 0 w 852"/>
              <a:gd name="T3" fmla="*/ 55 h 852"/>
              <a:gd name="T4" fmla="*/ 55 w 852"/>
              <a:gd name="T5" fmla="*/ 0 h 852"/>
              <a:gd name="T6" fmla="*/ 371 w 852"/>
              <a:gd name="T7" fmla="*/ 0 h 852"/>
              <a:gd name="T8" fmla="*/ 426 w 852"/>
              <a:gd name="T9" fmla="*/ 55 h 852"/>
              <a:gd name="T10" fmla="*/ 426 w 852"/>
              <a:gd name="T11" fmla="*/ 797 h 852"/>
              <a:gd name="T12" fmla="*/ 481 w 852"/>
              <a:gd name="T13" fmla="*/ 852 h 852"/>
              <a:gd name="T14" fmla="*/ 797 w 852"/>
              <a:gd name="T15" fmla="*/ 852 h 852"/>
              <a:gd name="T16" fmla="*/ 852 w 852"/>
              <a:gd name="T17" fmla="*/ 797 h 852"/>
              <a:gd name="T18" fmla="*/ 852 w 852"/>
              <a:gd name="T19" fmla="*/ 497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2" h="852">
                <a:moveTo>
                  <a:pt x="0" y="355"/>
                </a:moveTo>
                <a:cubicBezTo>
                  <a:pt x="0" y="55"/>
                  <a:pt x="0" y="55"/>
                  <a:pt x="0" y="55"/>
                </a:cubicBezTo>
                <a:cubicBezTo>
                  <a:pt x="0" y="24"/>
                  <a:pt x="24" y="0"/>
                  <a:pt x="55" y="0"/>
                </a:cubicBezTo>
                <a:cubicBezTo>
                  <a:pt x="371" y="0"/>
                  <a:pt x="371" y="0"/>
                  <a:pt x="371" y="0"/>
                </a:cubicBezTo>
                <a:cubicBezTo>
                  <a:pt x="401" y="0"/>
                  <a:pt x="426" y="24"/>
                  <a:pt x="426" y="55"/>
                </a:cubicBezTo>
                <a:cubicBezTo>
                  <a:pt x="426" y="797"/>
                  <a:pt x="426" y="797"/>
                  <a:pt x="426" y="797"/>
                </a:cubicBezTo>
                <a:cubicBezTo>
                  <a:pt x="426" y="828"/>
                  <a:pt x="451" y="852"/>
                  <a:pt x="481" y="852"/>
                </a:cubicBezTo>
                <a:cubicBezTo>
                  <a:pt x="797" y="852"/>
                  <a:pt x="797" y="852"/>
                  <a:pt x="797" y="852"/>
                </a:cubicBezTo>
                <a:cubicBezTo>
                  <a:pt x="827" y="852"/>
                  <a:pt x="852" y="828"/>
                  <a:pt x="852" y="797"/>
                </a:cubicBezTo>
                <a:cubicBezTo>
                  <a:pt x="852" y="497"/>
                  <a:pt x="852" y="497"/>
                  <a:pt x="852" y="497"/>
                </a:cubicBezTo>
              </a:path>
            </a:pathLst>
          </a:custGeom>
          <a:noFill/>
          <a:ln w="166688"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682" name="Graphic 681">
            <a:extLst>
              <a:ext uri="{FF2B5EF4-FFF2-40B4-BE49-F238E27FC236}">
                <a16:creationId xmlns:a16="http://schemas.microsoft.com/office/drawing/2014/main" id="{F5CEDCF8-0E12-AF8A-F4E8-674CD4440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593" y="146729"/>
            <a:ext cx="706624" cy="565652"/>
          </a:xfrm>
          <a:prstGeom prst="rect">
            <a:avLst/>
          </a:prstGeom>
        </p:spPr>
      </p:pic>
      <p:pic>
        <p:nvPicPr>
          <p:cNvPr id="684" name="Picture 683" descr="A picture containing text, clipart&#10;&#10;Description automatically generated">
            <a:extLst>
              <a:ext uri="{FF2B5EF4-FFF2-40B4-BE49-F238E27FC236}">
                <a16:creationId xmlns:a16="http://schemas.microsoft.com/office/drawing/2014/main" id="{5206F8B8-E896-09F2-3BE4-889315F9323F}"/>
              </a:ext>
            </a:extLst>
          </p:cNvPr>
          <p:cNvPicPr>
            <a:picLocks noChangeAspect="1"/>
          </p:cNvPicPr>
          <p:nvPr/>
        </p:nvPicPr>
        <p:blipFill>
          <a:blip r:embed="rId5"/>
          <a:stretch>
            <a:fillRect/>
          </a:stretch>
        </p:blipFill>
        <p:spPr>
          <a:xfrm>
            <a:off x="5538238" y="2381810"/>
            <a:ext cx="1283520" cy="5199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86" name="Picture 685" descr="Icon&#10;&#10;Description automatically generated">
            <a:extLst>
              <a:ext uri="{FF2B5EF4-FFF2-40B4-BE49-F238E27FC236}">
                <a16:creationId xmlns:a16="http://schemas.microsoft.com/office/drawing/2014/main" id="{F9145DB5-9D20-7A5D-664D-CD4DE4A3024E}"/>
              </a:ext>
            </a:extLst>
          </p:cNvPr>
          <p:cNvPicPr>
            <a:picLocks noChangeAspect="1"/>
          </p:cNvPicPr>
          <p:nvPr/>
        </p:nvPicPr>
        <p:blipFill>
          <a:blip r:embed="rId6"/>
          <a:stretch>
            <a:fillRect/>
          </a:stretch>
        </p:blipFill>
        <p:spPr>
          <a:xfrm>
            <a:off x="4031955" y="3852483"/>
            <a:ext cx="1058245" cy="1282483"/>
          </a:xfrm>
          <a:prstGeom prst="rect">
            <a:avLst/>
          </a:prstGeom>
        </p:spPr>
      </p:pic>
      <p:pic>
        <p:nvPicPr>
          <p:cNvPr id="688" name="Picture 687" descr="A picture containing text, clipart&#10;&#10;Description automatically generated">
            <a:extLst>
              <a:ext uri="{FF2B5EF4-FFF2-40B4-BE49-F238E27FC236}">
                <a16:creationId xmlns:a16="http://schemas.microsoft.com/office/drawing/2014/main" id="{46C845E9-4278-4F40-A08F-A93F11638A83}"/>
              </a:ext>
            </a:extLst>
          </p:cNvPr>
          <p:cNvPicPr>
            <a:picLocks noChangeAspect="1"/>
          </p:cNvPicPr>
          <p:nvPr/>
        </p:nvPicPr>
        <p:blipFill>
          <a:blip r:embed="rId7"/>
          <a:stretch>
            <a:fillRect/>
          </a:stretch>
        </p:blipFill>
        <p:spPr>
          <a:xfrm>
            <a:off x="7303917" y="3937309"/>
            <a:ext cx="1050653" cy="8405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95" name="TextBox 694">
            <a:extLst>
              <a:ext uri="{FF2B5EF4-FFF2-40B4-BE49-F238E27FC236}">
                <a16:creationId xmlns:a16="http://schemas.microsoft.com/office/drawing/2014/main" id="{3D5DFB49-8B16-C528-B4F1-FF5AAB8320D8}"/>
              </a:ext>
            </a:extLst>
          </p:cNvPr>
          <p:cNvSpPr txBox="1"/>
          <p:nvPr/>
        </p:nvSpPr>
        <p:spPr>
          <a:xfrm>
            <a:off x="2606174" y="610519"/>
            <a:ext cx="6979651" cy="1015663"/>
          </a:xfrm>
          <a:prstGeom prst="rect">
            <a:avLst/>
          </a:prstGeom>
          <a:noFill/>
        </p:spPr>
        <p:txBody>
          <a:bodyPr wrap="square" rtlCol="0">
            <a:spAutoFit/>
          </a:bodyPr>
          <a:lstStyle/>
          <a:p>
            <a:r>
              <a:rPr lang="en-ID" sz="6000" dirty="0">
                <a:solidFill>
                  <a:schemeClr val="bg1"/>
                </a:solidFill>
                <a:latin typeface="Bebas Neue" panose="020B0000000000000000" pitchFamily="34" charset="0"/>
                <a:cs typeface="Poppins" pitchFamily="2" charset="77"/>
              </a:rPr>
              <a:t>Extract </a:t>
            </a:r>
            <a:r>
              <a:rPr lang="en-ID" sz="6000" dirty="0">
                <a:solidFill>
                  <a:schemeClr val="accent4"/>
                </a:solidFill>
                <a:latin typeface="Bebas Neue" panose="020B0000000000000000" pitchFamily="34" charset="0"/>
                <a:cs typeface="Poppins" pitchFamily="2" charset="77"/>
              </a:rPr>
              <a:t>TRANSFORM </a:t>
            </a:r>
            <a:r>
              <a:rPr lang="en-ID" sz="6000" dirty="0">
                <a:solidFill>
                  <a:schemeClr val="bg1"/>
                </a:solidFill>
                <a:latin typeface="Bebas Neue" panose="020B0000000000000000" pitchFamily="34" charset="0"/>
                <a:cs typeface="Poppins" pitchFamily="2" charset="77"/>
              </a:rPr>
              <a:t>load</a:t>
            </a:r>
          </a:p>
        </p:txBody>
      </p:sp>
      <p:pic>
        <p:nvPicPr>
          <p:cNvPr id="6" name="Picture 5" descr="Graphical user interface, application&#10;&#10;Description automatically generated">
            <a:extLst>
              <a:ext uri="{FF2B5EF4-FFF2-40B4-BE49-F238E27FC236}">
                <a16:creationId xmlns:a16="http://schemas.microsoft.com/office/drawing/2014/main" id="{4B3DC375-94D6-EDAA-51B3-85A0050CB82C}"/>
              </a:ext>
            </a:extLst>
          </p:cNvPr>
          <p:cNvPicPr>
            <a:picLocks noChangeAspect="1"/>
          </p:cNvPicPr>
          <p:nvPr/>
        </p:nvPicPr>
        <p:blipFill>
          <a:blip r:embed="rId8"/>
          <a:stretch>
            <a:fillRect/>
          </a:stretch>
        </p:blipFill>
        <p:spPr>
          <a:xfrm>
            <a:off x="793905" y="1860477"/>
            <a:ext cx="4136384" cy="13839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Graphical user interface, application&#10;&#10;Description automatically generated">
            <a:extLst>
              <a:ext uri="{FF2B5EF4-FFF2-40B4-BE49-F238E27FC236}">
                <a16:creationId xmlns:a16="http://schemas.microsoft.com/office/drawing/2014/main" id="{B818F779-3EEE-5F8A-43DA-2EA5F4323800}"/>
              </a:ext>
            </a:extLst>
          </p:cNvPr>
          <p:cNvPicPr>
            <a:picLocks noChangeAspect="1"/>
          </p:cNvPicPr>
          <p:nvPr/>
        </p:nvPicPr>
        <p:blipFill>
          <a:blip r:embed="rId9"/>
          <a:stretch>
            <a:fillRect/>
          </a:stretch>
        </p:blipFill>
        <p:spPr>
          <a:xfrm>
            <a:off x="598576" y="5303734"/>
            <a:ext cx="4588124" cy="11837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descr="Text&#10;&#10;Description automatically generated">
            <a:extLst>
              <a:ext uri="{FF2B5EF4-FFF2-40B4-BE49-F238E27FC236}">
                <a16:creationId xmlns:a16="http://schemas.microsoft.com/office/drawing/2014/main" id="{B11A406D-C59F-65A3-EA16-60AC1BE54368}"/>
              </a:ext>
            </a:extLst>
          </p:cNvPr>
          <p:cNvPicPr>
            <a:picLocks noChangeAspect="1"/>
          </p:cNvPicPr>
          <p:nvPr/>
        </p:nvPicPr>
        <p:blipFill>
          <a:blip r:embed="rId10"/>
          <a:stretch>
            <a:fillRect/>
          </a:stretch>
        </p:blipFill>
        <p:spPr>
          <a:xfrm>
            <a:off x="9025633" y="2381810"/>
            <a:ext cx="2501900" cy="279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73804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74" name="Google Shape;674;p26"/>
          <p:cNvSpPr/>
          <p:nvPr/>
        </p:nvSpPr>
        <p:spPr>
          <a:xfrm>
            <a:off x="4507729" y="5931598"/>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675" name="Google Shape;675;p26"/>
          <p:cNvGrpSpPr/>
          <p:nvPr/>
        </p:nvGrpSpPr>
        <p:grpSpPr>
          <a:xfrm flipH="1">
            <a:off x="4691655" y="-1577655"/>
            <a:ext cx="9539207" cy="4924348"/>
            <a:chOff x="-8568490" y="-3201402"/>
            <a:chExt cx="4298060" cy="2218753"/>
          </a:xfrm>
        </p:grpSpPr>
        <p:sp>
          <p:nvSpPr>
            <p:cNvPr id="676" name="Google Shape;676;p26"/>
            <p:cNvSpPr/>
            <p:nvPr/>
          </p:nvSpPr>
          <p:spPr>
            <a:xfrm>
              <a:off x="-8568490" y="-3163302"/>
              <a:ext cx="4298060" cy="2180653"/>
            </a:xfrm>
            <a:custGeom>
              <a:avLst/>
              <a:gdLst/>
              <a:ahLst/>
              <a:cxnLst/>
              <a:rect l="l" t="t" r="r" b="b"/>
              <a:pathLst>
                <a:path w="4298060" h="2180653" extrusionOk="0">
                  <a:moveTo>
                    <a:pt x="57150" y="2180654"/>
                  </a:moveTo>
                  <a:lnTo>
                    <a:pt x="0" y="2179701"/>
                  </a:lnTo>
                  <a:cubicBezTo>
                    <a:pt x="6382" y="1773936"/>
                    <a:pt x="290322" y="1368171"/>
                    <a:pt x="723329" y="1146143"/>
                  </a:cubicBezTo>
                  <a:cubicBezTo>
                    <a:pt x="1112234" y="946118"/>
                    <a:pt x="1563148" y="900875"/>
                    <a:pt x="1992535" y="881063"/>
                  </a:cubicBezTo>
                  <a:cubicBezTo>
                    <a:pt x="2058734" y="878015"/>
                    <a:pt x="2125885" y="875443"/>
                    <a:pt x="2191417" y="872966"/>
                  </a:cubicBezTo>
                  <a:cubicBezTo>
                    <a:pt x="2550509" y="859155"/>
                    <a:pt x="2921889" y="844391"/>
                    <a:pt x="3270695" y="747903"/>
                  </a:cubicBezTo>
                  <a:cubicBezTo>
                    <a:pt x="3735420" y="619125"/>
                    <a:pt x="4090892" y="346139"/>
                    <a:pt x="4245959" y="0"/>
                  </a:cubicBezTo>
                  <a:lnTo>
                    <a:pt x="4298061" y="23336"/>
                  </a:lnTo>
                  <a:cubicBezTo>
                    <a:pt x="4136136" y="385286"/>
                    <a:pt x="3767233" y="668941"/>
                    <a:pt x="3286030" y="802767"/>
                  </a:cubicBezTo>
                  <a:cubicBezTo>
                    <a:pt x="2930843" y="901541"/>
                    <a:pt x="2556034" y="915924"/>
                    <a:pt x="2193608" y="929831"/>
                  </a:cubicBezTo>
                  <a:cubicBezTo>
                    <a:pt x="2128457" y="932402"/>
                    <a:pt x="2061115" y="934974"/>
                    <a:pt x="1995107" y="938022"/>
                  </a:cubicBezTo>
                  <a:cubicBezTo>
                    <a:pt x="1572292" y="957072"/>
                    <a:pt x="1128332" y="1002316"/>
                    <a:pt x="749427" y="1196816"/>
                  </a:cubicBezTo>
                  <a:cubicBezTo>
                    <a:pt x="334994" y="1409700"/>
                    <a:pt x="63246" y="1795653"/>
                    <a:pt x="57150" y="2180654"/>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77" name="Google Shape;677;p26"/>
            <p:cNvSpPr/>
            <p:nvPr/>
          </p:nvSpPr>
          <p:spPr>
            <a:xfrm>
              <a:off x="-7785630" y="-3201402"/>
              <a:ext cx="2941415" cy="1029181"/>
            </a:xfrm>
            <a:custGeom>
              <a:avLst/>
              <a:gdLst/>
              <a:ahLst/>
              <a:cxnLst/>
              <a:rect l="l" t="t" r="r" b="b"/>
              <a:pathLst>
                <a:path w="2941415" h="1029181" extrusionOk="0">
                  <a:moveTo>
                    <a:pt x="1758506" y="1029176"/>
                  </a:moveTo>
                  <a:cubicBezTo>
                    <a:pt x="1707328" y="1029329"/>
                    <a:pt x="1656198" y="1026147"/>
                    <a:pt x="1605439" y="1019651"/>
                  </a:cubicBezTo>
                  <a:cubicBezTo>
                    <a:pt x="1422368" y="995553"/>
                    <a:pt x="1246632" y="928688"/>
                    <a:pt x="1076611" y="864108"/>
                  </a:cubicBezTo>
                  <a:cubicBezTo>
                    <a:pt x="989171" y="830866"/>
                    <a:pt x="898684" y="796385"/>
                    <a:pt x="808292" y="768287"/>
                  </a:cubicBezTo>
                  <a:cubicBezTo>
                    <a:pt x="578168" y="696563"/>
                    <a:pt x="252127" y="645986"/>
                    <a:pt x="5334" y="812768"/>
                  </a:cubicBezTo>
                  <a:lnTo>
                    <a:pt x="0" y="804863"/>
                  </a:lnTo>
                  <a:cubicBezTo>
                    <a:pt x="249841" y="635984"/>
                    <a:pt x="579025" y="686848"/>
                    <a:pt x="811149" y="759143"/>
                  </a:cubicBezTo>
                  <a:cubicBezTo>
                    <a:pt x="901827" y="787718"/>
                    <a:pt x="992124" y="821912"/>
                    <a:pt x="1080040" y="855155"/>
                  </a:cubicBezTo>
                  <a:cubicBezTo>
                    <a:pt x="1249489" y="919639"/>
                    <a:pt x="1424750" y="986219"/>
                    <a:pt x="1606677" y="1010222"/>
                  </a:cubicBezTo>
                  <a:cubicBezTo>
                    <a:pt x="1916078" y="1050065"/>
                    <a:pt x="2228745" y="966883"/>
                    <a:pt x="2477453" y="778574"/>
                  </a:cubicBezTo>
                  <a:cubicBezTo>
                    <a:pt x="2725122" y="588644"/>
                    <a:pt x="2888313" y="309057"/>
                    <a:pt x="2931890" y="0"/>
                  </a:cubicBezTo>
                  <a:lnTo>
                    <a:pt x="2941415" y="1334"/>
                  </a:lnTo>
                  <a:cubicBezTo>
                    <a:pt x="2897343" y="312690"/>
                    <a:pt x="2732828" y="594310"/>
                    <a:pt x="2483263" y="785622"/>
                  </a:cubicBezTo>
                  <a:cubicBezTo>
                    <a:pt x="2274637" y="943542"/>
                    <a:pt x="2020167" y="1029053"/>
                    <a:pt x="1758506" y="10291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678" name="Google Shape;678;p26"/>
          <p:cNvSpPr/>
          <p:nvPr/>
        </p:nvSpPr>
        <p:spPr>
          <a:xfrm>
            <a:off x="1555206" y="1246648"/>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682" name="Graphic 681">
            <a:extLst>
              <a:ext uri="{FF2B5EF4-FFF2-40B4-BE49-F238E27FC236}">
                <a16:creationId xmlns:a16="http://schemas.microsoft.com/office/drawing/2014/main" id="{F5CEDCF8-0E12-AF8A-F4E8-674CD4440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593" y="146729"/>
            <a:ext cx="706624" cy="565652"/>
          </a:xfrm>
          <a:prstGeom prst="rect">
            <a:avLst/>
          </a:prstGeom>
        </p:spPr>
      </p:pic>
      <p:grpSp>
        <p:nvGrpSpPr>
          <p:cNvPr id="4" name="Group 3">
            <a:extLst>
              <a:ext uri="{FF2B5EF4-FFF2-40B4-BE49-F238E27FC236}">
                <a16:creationId xmlns:a16="http://schemas.microsoft.com/office/drawing/2014/main" id="{9CCE5B2E-9387-6B66-4CBA-5F3168F95B71}"/>
              </a:ext>
            </a:extLst>
          </p:cNvPr>
          <p:cNvGrpSpPr/>
          <p:nvPr/>
        </p:nvGrpSpPr>
        <p:grpSpPr>
          <a:xfrm>
            <a:off x="3280130" y="706531"/>
            <a:ext cx="5631739" cy="5563257"/>
            <a:chOff x="588086" y="1180444"/>
            <a:chExt cx="4803775" cy="4808538"/>
          </a:xfrm>
        </p:grpSpPr>
        <p:sp>
          <p:nvSpPr>
            <p:cNvPr id="5" name="Oval 4">
              <a:extLst>
                <a:ext uri="{FF2B5EF4-FFF2-40B4-BE49-F238E27FC236}">
                  <a16:creationId xmlns:a16="http://schemas.microsoft.com/office/drawing/2014/main" id="{6CE96E45-B5AD-323F-1045-7CB15E60F78D}"/>
                </a:ext>
              </a:extLst>
            </p:cNvPr>
            <p:cNvSpPr/>
            <p:nvPr/>
          </p:nvSpPr>
          <p:spPr>
            <a:xfrm>
              <a:off x="795927" y="1394304"/>
              <a:ext cx="4356566" cy="4356566"/>
            </a:xfrm>
            <a:prstGeom prst="ellipse">
              <a:avLst/>
            </a:prstGeom>
            <a:gradFill flip="none" rotWithShape="1">
              <a:gsLst>
                <a:gs pos="100000">
                  <a:schemeClr val="accent2"/>
                </a:gs>
                <a:gs pos="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Freeform 447">
              <a:extLst>
                <a:ext uri="{FF2B5EF4-FFF2-40B4-BE49-F238E27FC236}">
                  <a16:creationId xmlns:a16="http://schemas.microsoft.com/office/drawing/2014/main" id="{1DAE0BDB-4D63-0029-9487-454C22BBE1CA}"/>
                </a:ext>
              </a:extLst>
            </p:cNvPr>
            <p:cNvSpPr>
              <a:spLocks/>
            </p:cNvSpPr>
            <p:nvPr/>
          </p:nvSpPr>
          <p:spPr bwMode="auto">
            <a:xfrm>
              <a:off x="3523374" y="1264582"/>
              <a:ext cx="1868487" cy="3067050"/>
            </a:xfrm>
            <a:custGeom>
              <a:avLst/>
              <a:gdLst>
                <a:gd name="T0" fmla="*/ 1845654 w 491"/>
                <a:gd name="T1" fmla="*/ 2369820 h 805"/>
                <a:gd name="T2" fmla="*/ 0 w 491"/>
                <a:gd name="T3" fmla="*/ 0 h 805"/>
                <a:gd name="T4" fmla="*/ 372936 w 491"/>
                <a:gd name="T5" fmla="*/ 487680 h 805"/>
                <a:gd name="T6" fmla="*/ 468073 w 491"/>
                <a:gd name="T7" fmla="*/ 1817370 h 805"/>
                <a:gd name="T8" fmla="*/ 407186 w 491"/>
                <a:gd name="T9" fmla="*/ 2590800 h 805"/>
                <a:gd name="T10" fmla="*/ 1103587 w 491"/>
                <a:gd name="T11" fmla="*/ 3067050 h 805"/>
                <a:gd name="T12" fmla="*/ 1845654 w 491"/>
                <a:gd name="T13" fmla="*/ 2369820 h 80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1" h="805">
                  <a:moveTo>
                    <a:pt x="485" y="622"/>
                  </a:moveTo>
                  <a:cubicBezTo>
                    <a:pt x="491" y="325"/>
                    <a:pt x="281" y="66"/>
                    <a:pt x="0" y="0"/>
                  </a:cubicBezTo>
                  <a:cubicBezTo>
                    <a:pt x="43" y="25"/>
                    <a:pt x="75" y="74"/>
                    <a:pt x="98" y="128"/>
                  </a:cubicBezTo>
                  <a:cubicBezTo>
                    <a:pt x="146" y="238"/>
                    <a:pt x="154" y="361"/>
                    <a:pt x="123" y="477"/>
                  </a:cubicBezTo>
                  <a:cubicBezTo>
                    <a:pt x="105" y="547"/>
                    <a:pt x="89" y="633"/>
                    <a:pt x="107" y="680"/>
                  </a:cubicBezTo>
                  <a:cubicBezTo>
                    <a:pt x="136" y="754"/>
                    <a:pt x="210" y="805"/>
                    <a:pt x="290" y="805"/>
                  </a:cubicBezTo>
                  <a:cubicBezTo>
                    <a:pt x="394" y="805"/>
                    <a:pt x="479" y="724"/>
                    <a:pt x="485" y="622"/>
                  </a:cubicBezTo>
                  <a:close/>
                </a:path>
              </a:pathLst>
            </a:custGeom>
            <a:solidFill>
              <a:schemeClr val="bg1"/>
            </a:solidFill>
            <a:ln>
              <a:noFill/>
            </a:ln>
            <a:effectLst>
              <a:outerShdw blurRad="1270000" dist="850900" dir="8100000" sx="75000" sy="7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500">
                <a:solidFill>
                  <a:schemeClr val="bg1"/>
                </a:solidFill>
                <a:latin typeface="Raleway" panose="020B0503030101060003" pitchFamily="34" charset="0"/>
              </a:endParaRPr>
            </a:p>
          </p:txBody>
        </p:sp>
        <p:sp>
          <p:nvSpPr>
            <p:cNvPr id="10" name="Oval 451">
              <a:extLst>
                <a:ext uri="{FF2B5EF4-FFF2-40B4-BE49-F238E27FC236}">
                  <a16:creationId xmlns:a16="http://schemas.microsoft.com/office/drawing/2014/main" id="{B77B8BD4-1721-B60C-297C-7BF1E368B2C4}"/>
                </a:ext>
              </a:extLst>
            </p:cNvPr>
            <p:cNvSpPr>
              <a:spLocks noChangeArrowheads="1"/>
            </p:cNvSpPr>
            <p:nvPr/>
          </p:nvSpPr>
          <p:spPr bwMode="auto">
            <a:xfrm>
              <a:off x="4101223" y="3060044"/>
              <a:ext cx="1050925" cy="1050925"/>
            </a:xfrm>
            <a:prstGeom prst="ellipse">
              <a:avLst/>
            </a:prstGeom>
            <a:solidFill>
              <a:schemeClr val="bg1"/>
            </a:solidFill>
            <a:ln>
              <a:noFill/>
            </a:ln>
            <a:effectLst>
              <a:outerShdw blurRad="1270000" dist="850900" dir="8100000" sx="75000" sy="7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tLang="ru-RU" sz="2500">
                <a:solidFill>
                  <a:schemeClr val="bg1"/>
                </a:solidFill>
                <a:latin typeface="Raleway" panose="020B0503030101060003" pitchFamily="34" charset="0"/>
              </a:endParaRPr>
            </a:p>
          </p:txBody>
        </p:sp>
        <p:sp>
          <p:nvSpPr>
            <p:cNvPr id="11" name="Freeform 448">
              <a:extLst>
                <a:ext uri="{FF2B5EF4-FFF2-40B4-BE49-F238E27FC236}">
                  <a16:creationId xmlns:a16="http://schemas.microsoft.com/office/drawing/2014/main" id="{F9BF74E2-26BD-756F-151D-0A7EA737D528}"/>
                </a:ext>
              </a:extLst>
            </p:cNvPr>
            <p:cNvSpPr>
              <a:spLocks/>
            </p:cNvSpPr>
            <p:nvPr/>
          </p:nvSpPr>
          <p:spPr bwMode="auto">
            <a:xfrm>
              <a:off x="670636" y="1180444"/>
              <a:ext cx="3065463" cy="1871663"/>
            </a:xfrm>
            <a:custGeom>
              <a:avLst/>
              <a:gdLst>
                <a:gd name="T0" fmla="*/ 2368593 w 805"/>
                <a:gd name="T1" fmla="*/ 22872 h 491"/>
                <a:gd name="T2" fmla="*/ 0 w 805"/>
                <a:gd name="T3" fmla="*/ 1871663 h 491"/>
                <a:gd name="T4" fmla="*/ 487427 w 805"/>
                <a:gd name="T5" fmla="*/ 1498093 h 491"/>
                <a:gd name="T6" fmla="*/ 1816429 w 805"/>
                <a:gd name="T7" fmla="*/ 1402794 h 491"/>
                <a:gd name="T8" fmla="*/ 2589459 w 805"/>
                <a:gd name="T9" fmla="*/ 1463785 h 491"/>
                <a:gd name="T10" fmla="*/ 3065462 w 805"/>
                <a:gd name="T11" fmla="*/ 766200 h 491"/>
                <a:gd name="T12" fmla="*/ 2368593 w 805"/>
                <a:gd name="T13" fmla="*/ 22872 h 4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5" h="491">
                  <a:moveTo>
                    <a:pt x="622" y="6"/>
                  </a:moveTo>
                  <a:cubicBezTo>
                    <a:pt x="325" y="0"/>
                    <a:pt x="66" y="211"/>
                    <a:pt x="0" y="491"/>
                  </a:cubicBezTo>
                  <a:cubicBezTo>
                    <a:pt x="25" y="448"/>
                    <a:pt x="74" y="416"/>
                    <a:pt x="128" y="393"/>
                  </a:cubicBezTo>
                  <a:cubicBezTo>
                    <a:pt x="238" y="345"/>
                    <a:pt x="361" y="338"/>
                    <a:pt x="477" y="368"/>
                  </a:cubicBezTo>
                  <a:cubicBezTo>
                    <a:pt x="547" y="386"/>
                    <a:pt x="633" y="402"/>
                    <a:pt x="680" y="384"/>
                  </a:cubicBezTo>
                  <a:cubicBezTo>
                    <a:pt x="754" y="355"/>
                    <a:pt x="805" y="281"/>
                    <a:pt x="805" y="201"/>
                  </a:cubicBezTo>
                  <a:cubicBezTo>
                    <a:pt x="805" y="97"/>
                    <a:pt x="724" y="12"/>
                    <a:pt x="622" y="6"/>
                  </a:cubicBezTo>
                  <a:close/>
                </a:path>
              </a:pathLst>
            </a:custGeom>
            <a:solidFill>
              <a:schemeClr val="bg1"/>
            </a:solidFill>
            <a:ln>
              <a:noFill/>
            </a:ln>
            <a:effectLst>
              <a:outerShdw blurRad="1270000" dist="850900" dir="8100000" sx="75000" sy="7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500">
                <a:solidFill>
                  <a:schemeClr val="bg1"/>
                </a:solidFill>
                <a:latin typeface="Raleway" panose="020B0503030101060003" pitchFamily="34" charset="0"/>
              </a:endParaRPr>
            </a:p>
          </p:txBody>
        </p:sp>
        <p:sp>
          <p:nvSpPr>
            <p:cNvPr id="12" name="Oval 452">
              <a:extLst>
                <a:ext uri="{FF2B5EF4-FFF2-40B4-BE49-F238E27FC236}">
                  <a16:creationId xmlns:a16="http://schemas.microsoft.com/office/drawing/2014/main" id="{F4F61262-502A-69DE-EAF6-C0710167ACD8}"/>
                </a:ext>
              </a:extLst>
            </p:cNvPr>
            <p:cNvSpPr>
              <a:spLocks noChangeArrowheads="1"/>
            </p:cNvSpPr>
            <p:nvPr/>
          </p:nvSpPr>
          <p:spPr bwMode="auto">
            <a:xfrm>
              <a:off x="2464511" y="1421744"/>
              <a:ext cx="1050925" cy="1050925"/>
            </a:xfrm>
            <a:prstGeom prst="ellipse">
              <a:avLst/>
            </a:prstGeom>
            <a:solidFill>
              <a:schemeClr val="bg1"/>
            </a:solidFill>
            <a:ln>
              <a:noFill/>
            </a:ln>
            <a:effectLst>
              <a:outerShdw blurRad="1270000" dist="850900" dir="8100000" sx="75000" sy="7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tLang="ru-RU" sz="2500">
                <a:solidFill>
                  <a:schemeClr val="bg1"/>
                </a:solidFill>
                <a:latin typeface="Raleway" panose="020B0503030101060003" pitchFamily="34" charset="0"/>
              </a:endParaRPr>
            </a:p>
          </p:txBody>
        </p:sp>
        <p:sp>
          <p:nvSpPr>
            <p:cNvPr id="13" name="Freeform 449">
              <a:extLst>
                <a:ext uri="{FF2B5EF4-FFF2-40B4-BE49-F238E27FC236}">
                  <a16:creationId xmlns:a16="http://schemas.microsoft.com/office/drawing/2014/main" id="{DEBADEFF-7FA3-6D4A-BE27-7150A29D5A8E}"/>
                </a:ext>
              </a:extLst>
            </p:cNvPr>
            <p:cNvSpPr>
              <a:spLocks/>
            </p:cNvSpPr>
            <p:nvPr/>
          </p:nvSpPr>
          <p:spPr bwMode="auto">
            <a:xfrm>
              <a:off x="588086" y="2837794"/>
              <a:ext cx="1868487" cy="3067050"/>
            </a:xfrm>
            <a:custGeom>
              <a:avLst/>
              <a:gdLst>
                <a:gd name="T0" fmla="*/ 22833 w 491"/>
                <a:gd name="T1" fmla="*/ 697230 h 805"/>
                <a:gd name="T2" fmla="*/ 1868487 w 491"/>
                <a:gd name="T3" fmla="*/ 3067050 h 805"/>
                <a:gd name="T4" fmla="*/ 1495551 w 491"/>
                <a:gd name="T5" fmla="*/ 2579370 h 805"/>
                <a:gd name="T6" fmla="*/ 1400414 w 491"/>
                <a:gd name="T7" fmla="*/ 1249680 h 805"/>
                <a:gd name="T8" fmla="*/ 1461301 w 491"/>
                <a:gd name="T9" fmla="*/ 476250 h 805"/>
                <a:gd name="T10" fmla="*/ 764900 w 491"/>
                <a:gd name="T11" fmla="*/ 0 h 805"/>
                <a:gd name="T12" fmla="*/ 22833 w 491"/>
                <a:gd name="T13" fmla="*/ 697230 h 80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1" h="805">
                  <a:moveTo>
                    <a:pt x="6" y="183"/>
                  </a:moveTo>
                  <a:cubicBezTo>
                    <a:pt x="0" y="480"/>
                    <a:pt x="211" y="739"/>
                    <a:pt x="491" y="805"/>
                  </a:cubicBezTo>
                  <a:cubicBezTo>
                    <a:pt x="448" y="780"/>
                    <a:pt x="416" y="731"/>
                    <a:pt x="393" y="677"/>
                  </a:cubicBezTo>
                  <a:cubicBezTo>
                    <a:pt x="345" y="567"/>
                    <a:pt x="338" y="444"/>
                    <a:pt x="368" y="328"/>
                  </a:cubicBezTo>
                  <a:cubicBezTo>
                    <a:pt x="386" y="258"/>
                    <a:pt x="402" y="172"/>
                    <a:pt x="384" y="125"/>
                  </a:cubicBezTo>
                  <a:cubicBezTo>
                    <a:pt x="355" y="51"/>
                    <a:pt x="281" y="0"/>
                    <a:pt x="201" y="0"/>
                  </a:cubicBezTo>
                  <a:cubicBezTo>
                    <a:pt x="97" y="0"/>
                    <a:pt x="12" y="81"/>
                    <a:pt x="6" y="183"/>
                  </a:cubicBezTo>
                  <a:close/>
                </a:path>
              </a:pathLst>
            </a:custGeom>
            <a:solidFill>
              <a:schemeClr val="bg1"/>
            </a:solidFill>
            <a:ln>
              <a:noFill/>
            </a:ln>
            <a:effectLst>
              <a:outerShdw blurRad="1270000" dist="850900" dir="8100000" sx="75000" sy="7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500">
                <a:solidFill>
                  <a:schemeClr val="bg1"/>
                </a:solidFill>
                <a:latin typeface="Raleway" panose="020B0503030101060003" pitchFamily="34" charset="0"/>
              </a:endParaRPr>
            </a:p>
          </p:txBody>
        </p:sp>
        <p:sp>
          <p:nvSpPr>
            <p:cNvPr id="14" name="Oval 453">
              <a:extLst>
                <a:ext uri="{FF2B5EF4-FFF2-40B4-BE49-F238E27FC236}">
                  <a16:creationId xmlns:a16="http://schemas.microsoft.com/office/drawing/2014/main" id="{48A2BDDA-796D-CAF1-52EC-5E92DEA24075}"/>
                </a:ext>
              </a:extLst>
            </p:cNvPr>
            <p:cNvSpPr>
              <a:spLocks noChangeArrowheads="1"/>
            </p:cNvSpPr>
            <p:nvPr/>
          </p:nvSpPr>
          <p:spPr bwMode="auto">
            <a:xfrm>
              <a:off x="827798" y="3060044"/>
              <a:ext cx="1050925" cy="1050925"/>
            </a:xfrm>
            <a:prstGeom prst="ellipse">
              <a:avLst/>
            </a:prstGeom>
            <a:solidFill>
              <a:schemeClr val="bg1"/>
            </a:solidFill>
            <a:ln>
              <a:noFill/>
            </a:ln>
            <a:effectLst>
              <a:outerShdw blurRad="1270000" dist="850900" dir="8100000" sx="75000" sy="7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tLang="ru-RU" sz="2500">
                <a:solidFill>
                  <a:schemeClr val="bg1"/>
                </a:solidFill>
                <a:latin typeface="Raleway" panose="020B0503030101060003" pitchFamily="34" charset="0"/>
              </a:endParaRPr>
            </a:p>
          </p:txBody>
        </p:sp>
        <p:sp>
          <p:nvSpPr>
            <p:cNvPr id="15" name="Freeform 450">
              <a:extLst>
                <a:ext uri="{FF2B5EF4-FFF2-40B4-BE49-F238E27FC236}">
                  <a16:creationId xmlns:a16="http://schemas.microsoft.com/office/drawing/2014/main" id="{BEDB840B-99A3-F565-7231-39D9DE2F7FAF}"/>
                </a:ext>
              </a:extLst>
            </p:cNvPr>
            <p:cNvSpPr>
              <a:spLocks/>
            </p:cNvSpPr>
            <p:nvPr/>
          </p:nvSpPr>
          <p:spPr bwMode="auto">
            <a:xfrm>
              <a:off x="2243848" y="4118907"/>
              <a:ext cx="3065463" cy="1870075"/>
            </a:xfrm>
            <a:custGeom>
              <a:avLst/>
              <a:gdLst>
                <a:gd name="T0" fmla="*/ 696869 w 805"/>
                <a:gd name="T1" fmla="*/ 1847223 h 491"/>
                <a:gd name="T2" fmla="*/ 3065462 w 805"/>
                <a:gd name="T3" fmla="*/ 0 h 491"/>
                <a:gd name="T4" fmla="*/ 2578035 w 805"/>
                <a:gd name="T5" fmla="*/ 373253 h 491"/>
                <a:gd name="T6" fmla="*/ 1249033 w 805"/>
                <a:gd name="T7" fmla="*/ 468471 h 491"/>
                <a:gd name="T8" fmla="*/ 476003 w 805"/>
                <a:gd name="T9" fmla="*/ 407532 h 491"/>
                <a:gd name="T10" fmla="*/ 0 w 805"/>
                <a:gd name="T11" fmla="*/ 1104525 h 491"/>
                <a:gd name="T12" fmla="*/ 696869 w 805"/>
                <a:gd name="T13" fmla="*/ 1847223 h 4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5" h="491">
                  <a:moveTo>
                    <a:pt x="183" y="485"/>
                  </a:moveTo>
                  <a:cubicBezTo>
                    <a:pt x="480" y="491"/>
                    <a:pt x="739" y="281"/>
                    <a:pt x="805" y="0"/>
                  </a:cubicBezTo>
                  <a:cubicBezTo>
                    <a:pt x="780" y="43"/>
                    <a:pt x="731" y="75"/>
                    <a:pt x="677" y="98"/>
                  </a:cubicBezTo>
                  <a:cubicBezTo>
                    <a:pt x="567" y="146"/>
                    <a:pt x="444" y="154"/>
                    <a:pt x="328" y="123"/>
                  </a:cubicBezTo>
                  <a:cubicBezTo>
                    <a:pt x="258" y="105"/>
                    <a:pt x="172" y="89"/>
                    <a:pt x="125" y="107"/>
                  </a:cubicBezTo>
                  <a:cubicBezTo>
                    <a:pt x="51" y="136"/>
                    <a:pt x="0" y="210"/>
                    <a:pt x="0" y="290"/>
                  </a:cubicBezTo>
                  <a:cubicBezTo>
                    <a:pt x="0" y="394"/>
                    <a:pt x="81" y="479"/>
                    <a:pt x="183" y="485"/>
                  </a:cubicBezTo>
                  <a:close/>
                </a:path>
              </a:pathLst>
            </a:custGeom>
            <a:solidFill>
              <a:schemeClr val="bg1"/>
            </a:solidFill>
            <a:ln>
              <a:noFill/>
            </a:ln>
            <a:effectLst>
              <a:outerShdw blurRad="1270000" dist="850900" dir="8100000" sx="75000" sy="7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500">
                <a:solidFill>
                  <a:schemeClr val="bg1"/>
                </a:solidFill>
                <a:latin typeface="Raleway" panose="020B0503030101060003" pitchFamily="34" charset="0"/>
              </a:endParaRPr>
            </a:p>
          </p:txBody>
        </p:sp>
        <p:sp>
          <p:nvSpPr>
            <p:cNvPr id="16" name="Oval 454">
              <a:extLst>
                <a:ext uri="{FF2B5EF4-FFF2-40B4-BE49-F238E27FC236}">
                  <a16:creationId xmlns:a16="http://schemas.microsoft.com/office/drawing/2014/main" id="{6E5A761A-2C07-AF3A-D4C0-9025412F90B8}"/>
                </a:ext>
              </a:extLst>
            </p:cNvPr>
            <p:cNvSpPr>
              <a:spLocks noChangeArrowheads="1"/>
            </p:cNvSpPr>
            <p:nvPr/>
          </p:nvSpPr>
          <p:spPr bwMode="auto">
            <a:xfrm>
              <a:off x="2464511" y="4698344"/>
              <a:ext cx="1050925" cy="1050925"/>
            </a:xfrm>
            <a:prstGeom prst="ellipse">
              <a:avLst/>
            </a:prstGeom>
            <a:solidFill>
              <a:schemeClr val="bg1"/>
            </a:solidFill>
            <a:ln>
              <a:noFill/>
            </a:ln>
            <a:effectLst>
              <a:outerShdw blurRad="1270000" dist="850900" dir="8100000" sx="75000" sy="7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tLang="ru-RU" sz="2500">
                <a:solidFill>
                  <a:schemeClr val="bg1"/>
                </a:solidFill>
                <a:latin typeface="Raleway" panose="020B0503030101060003" pitchFamily="34" charset="0"/>
              </a:endParaRPr>
            </a:p>
          </p:txBody>
        </p:sp>
        <p:grpSp>
          <p:nvGrpSpPr>
            <p:cNvPr id="18" name="Group 17">
              <a:extLst>
                <a:ext uri="{FF2B5EF4-FFF2-40B4-BE49-F238E27FC236}">
                  <a16:creationId xmlns:a16="http://schemas.microsoft.com/office/drawing/2014/main" id="{17403241-554B-F467-8174-F2F029BE1871}"/>
                </a:ext>
              </a:extLst>
            </p:cNvPr>
            <p:cNvGrpSpPr/>
            <p:nvPr/>
          </p:nvGrpSpPr>
          <p:grpSpPr>
            <a:xfrm>
              <a:off x="1044250" y="3279230"/>
              <a:ext cx="618020" cy="618020"/>
              <a:chOff x="1046163" y="658813"/>
              <a:chExt cx="960437" cy="960437"/>
            </a:xfrm>
          </p:grpSpPr>
          <p:sp>
            <p:nvSpPr>
              <p:cNvPr id="672" name="Freeform 595">
                <a:extLst>
                  <a:ext uri="{FF2B5EF4-FFF2-40B4-BE49-F238E27FC236}">
                    <a16:creationId xmlns:a16="http://schemas.microsoft.com/office/drawing/2014/main" id="{53236992-0ACF-76B1-25D2-DA737FC09E5A}"/>
                  </a:ext>
                </a:extLst>
              </p:cNvPr>
              <p:cNvSpPr>
                <a:spLocks noEditPoints="1"/>
              </p:cNvSpPr>
              <p:nvPr/>
            </p:nvSpPr>
            <p:spPr bwMode="auto">
              <a:xfrm>
                <a:off x="1046163" y="658813"/>
                <a:ext cx="960437" cy="960437"/>
              </a:xfrm>
              <a:custGeom>
                <a:avLst/>
                <a:gdLst>
                  <a:gd name="T0" fmla="*/ 952815 w 252"/>
                  <a:gd name="T1" fmla="*/ 468785 h 252"/>
                  <a:gd name="T2" fmla="*/ 777497 w 252"/>
                  <a:gd name="T3" fmla="*/ 358259 h 252"/>
                  <a:gd name="T4" fmla="*/ 823233 w 252"/>
                  <a:gd name="T5" fmla="*/ 156262 h 252"/>
                  <a:gd name="T6" fmla="*/ 804176 w 252"/>
                  <a:gd name="T7" fmla="*/ 137205 h 252"/>
                  <a:gd name="T8" fmla="*/ 602179 w 252"/>
                  <a:gd name="T9" fmla="*/ 182941 h 252"/>
                  <a:gd name="T10" fmla="*/ 491653 w 252"/>
                  <a:gd name="T11" fmla="*/ 7623 h 252"/>
                  <a:gd name="T12" fmla="*/ 468785 w 252"/>
                  <a:gd name="T13" fmla="*/ 7623 h 252"/>
                  <a:gd name="T14" fmla="*/ 358259 w 252"/>
                  <a:gd name="T15" fmla="*/ 182941 h 252"/>
                  <a:gd name="T16" fmla="*/ 156262 w 252"/>
                  <a:gd name="T17" fmla="*/ 137205 h 252"/>
                  <a:gd name="T18" fmla="*/ 137205 w 252"/>
                  <a:gd name="T19" fmla="*/ 156262 h 252"/>
                  <a:gd name="T20" fmla="*/ 182941 w 252"/>
                  <a:gd name="T21" fmla="*/ 358259 h 252"/>
                  <a:gd name="T22" fmla="*/ 7623 w 252"/>
                  <a:gd name="T23" fmla="*/ 468785 h 252"/>
                  <a:gd name="T24" fmla="*/ 7623 w 252"/>
                  <a:gd name="T25" fmla="*/ 491653 h 252"/>
                  <a:gd name="T26" fmla="*/ 182941 w 252"/>
                  <a:gd name="T27" fmla="*/ 602179 h 252"/>
                  <a:gd name="T28" fmla="*/ 137205 w 252"/>
                  <a:gd name="T29" fmla="*/ 804176 h 252"/>
                  <a:gd name="T30" fmla="*/ 156262 w 252"/>
                  <a:gd name="T31" fmla="*/ 823233 h 252"/>
                  <a:gd name="T32" fmla="*/ 358259 w 252"/>
                  <a:gd name="T33" fmla="*/ 777497 h 252"/>
                  <a:gd name="T34" fmla="*/ 468785 w 252"/>
                  <a:gd name="T35" fmla="*/ 952815 h 252"/>
                  <a:gd name="T36" fmla="*/ 491653 w 252"/>
                  <a:gd name="T37" fmla="*/ 952815 h 252"/>
                  <a:gd name="T38" fmla="*/ 602179 w 252"/>
                  <a:gd name="T39" fmla="*/ 777497 h 252"/>
                  <a:gd name="T40" fmla="*/ 804176 w 252"/>
                  <a:gd name="T41" fmla="*/ 823233 h 252"/>
                  <a:gd name="T42" fmla="*/ 823233 w 252"/>
                  <a:gd name="T43" fmla="*/ 804176 h 252"/>
                  <a:gd name="T44" fmla="*/ 777497 w 252"/>
                  <a:gd name="T45" fmla="*/ 602179 h 252"/>
                  <a:gd name="T46" fmla="*/ 952815 w 252"/>
                  <a:gd name="T47" fmla="*/ 491653 h 252"/>
                  <a:gd name="T48" fmla="*/ 952815 w 252"/>
                  <a:gd name="T49" fmla="*/ 468785 h 252"/>
                  <a:gd name="T50" fmla="*/ 480219 w 252"/>
                  <a:gd name="T51" fmla="*/ 762252 h 252"/>
                  <a:gd name="T52" fmla="*/ 198186 w 252"/>
                  <a:gd name="T53" fmla="*/ 480219 h 252"/>
                  <a:gd name="T54" fmla="*/ 480219 w 252"/>
                  <a:gd name="T55" fmla="*/ 198186 h 252"/>
                  <a:gd name="T56" fmla="*/ 762252 w 252"/>
                  <a:gd name="T57" fmla="*/ 480219 h 252"/>
                  <a:gd name="T58" fmla="*/ 480219 w 252"/>
                  <a:gd name="T59" fmla="*/ 762252 h 2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52" h="252">
                    <a:moveTo>
                      <a:pt x="250" y="123"/>
                    </a:moveTo>
                    <a:cubicBezTo>
                      <a:pt x="204" y="94"/>
                      <a:pt x="204" y="94"/>
                      <a:pt x="204" y="94"/>
                    </a:cubicBezTo>
                    <a:cubicBezTo>
                      <a:pt x="216" y="41"/>
                      <a:pt x="216" y="41"/>
                      <a:pt x="216" y="41"/>
                    </a:cubicBezTo>
                    <a:cubicBezTo>
                      <a:pt x="217" y="38"/>
                      <a:pt x="214" y="35"/>
                      <a:pt x="211" y="36"/>
                    </a:cubicBezTo>
                    <a:cubicBezTo>
                      <a:pt x="158" y="48"/>
                      <a:pt x="158" y="48"/>
                      <a:pt x="158" y="48"/>
                    </a:cubicBezTo>
                    <a:cubicBezTo>
                      <a:pt x="129" y="2"/>
                      <a:pt x="129" y="2"/>
                      <a:pt x="129" y="2"/>
                    </a:cubicBezTo>
                    <a:cubicBezTo>
                      <a:pt x="128" y="0"/>
                      <a:pt x="124" y="0"/>
                      <a:pt x="123" y="2"/>
                    </a:cubicBezTo>
                    <a:cubicBezTo>
                      <a:pt x="94" y="48"/>
                      <a:pt x="94" y="48"/>
                      <a:pt x="94" y="48"/>
                    </a:cubicBezTo>
                    <a:cubicBezTo>
                      <a:pt x="41" y="36"/>
                      <a:pt x="41" y="36"/>
                      <a:pt x="41" y="36"/>
                    </a:cubicBezTo>
                    <a:cubicBezTo>
                      <a:pt x="38" y="35"/>
                      <a:pt x="35" y="38"/>
                      <a:pt x="36" y="41"/>
                    </a:cubicBezTo>
                    <a:cubicBezTo>
                      <a:pt x="48" y="94"/>
                      <a:pt x="48" y="94"/>
                      <a:pt x="48" y="94"/>
                    </a:cubicBezTo>
                    <a:cubicBezTo>
                      <a:pt x="2" y="123"/>
                      <a:pt x="2" y="123"/>
                      <a:pt x="2" y="123"/>
                    </a:cubicBezTo>
                    <a:cubicBezTo>
                      <a:pt x="0" y="124"/>
                      <a:pt x="0" y="128"/>
                      <a:pt x="2" y="129"/>
                    </a:cubicBezTo>
                    <a:cubicBezTo>
                      <a:pt x="48" y="158"/>
                      <a:pt x="48" y="158"/>
                      <a:pt x="48" y="158"/>
                    </a:cubicBezTo>
                    <a:cubicBezTo>
                      <a:pt x="36" y="211"/>
                      <a:pt x="36" y="211"/>
                      <a:pt x="36" y="211"/>
                    </a:cubicBezTo>
                    <a:cubicBezTo>
                      <a:pt x="35" y="214"/>
                      <a:pt x="38" y="217"/>
                      <a:pt x="41" y="216"/>
                    </a:cubicBezTo>
                    <a:cubicBezTo>
                      <a:pt x="94" y="204"/>
                      <a:pt x="94" y="204"/>
                      <a:pt x="94" y="204"/>
                    </a:cubicBezTo>
                    <a:cubicBezTo>
                      <a:pt x="123" y="250"/>
                      <a:pt x="123" y="250"/>
                      <a:pt x="123" y="250"/>
                    </a:cubicBezTo>
                    <a:cubicBezTo>
                      <a:pt x="124" y="252"/>
                      <a:pt x="128" y="252"/>
                      <a:pt x="129" y="250"/>
                    </a:cubicBezTo>
                    <a:cubicBezTo>
                      <a:pt x="158" y="204"/>
                      <a:pt x="158" y="204"/>
                      <a:pt x="158" y="204"/>
                    </a:cubicBezTo>
                    <a:cubicBezTo>
                      <a:pt x="211" y="216"/>
                      <a:pt x="211" y="216"/>
                      <a:pt x="211" y="216"/>
                    </a:cubicBezTo>
                    <a:cubicBezTo>
                      <a:pt x="214" y="217"/>
                      <a:pt x="217" y="214"/>
                      <a:pt x="216" y="211"/>
                    </a:cubicBezTo>
                    <a:cubicBezTo>
                      <a:pt x="204" y="158"/>
                      <a:pt x="204" y="158"/>
                      <a:pt x="204" y="158"/>
                    </a:cubicBezTo>
                    <a:cubicBezTo>
                      <a:pt x="250" y="129"/>
                      <a:pt x="250" y="129"/>
                      <a:pt x="250" y="129"/>
                    </a:cubicBezTo>
                    <a:cubicBezTo>
                      <a:pt x="252" y="128"/>
                      <a:pt x="252" y="124"/>
                      <a:pt x="250" y="123"/>
                    </a:cubicBezTo>
                    <a:close/>
                    <a:moveTo>
                      <a:pt x="126" y="200"/>
                    </a:moveTo>
                    <a:cubicBezTo>
                      <a:pt x="85" y="200"/>
                      <a:pt x="52" y="167"/>
                      <a:pt x="52" y="126"/>
                    </a:cubicBezTo>
                    <a:cubicBezTo>
                      <a:pt x="52" y="85"/>
                      <a:pt x="85" y="52"/>
                      <a:pt x="126" y="52"/>
                    </a:cubicBezTo>
                    <a:cubicBezTo>
                      <a:pt x="167" y="52"/>
                      <a:pt x="200" y="85"/>
                      <a:pt x="200" y="126"/>
                    </a:cubicBezTo>
                    <a:cubicBezTo>
                      <a:pt x="200" y="167"/>
                      <a:pt x="167" y="200"/>
                      <a:pt x="126" y="200"/>
                    </a:cubicBezTo>
                    <a:close/>
                  </a:path>
                </a:pathLst>
              </a:custGeom>
              <a:solidFill>
                <a:schemeClr val="accent2"/>
              </a:solidFill>
              <a:ln>
                <a:noFill/>
              </a:ln>
            </p:spPr>
            <p:txBody>
              <a:bodyPr/>
              <a:lstStyle/>
              <a:p>
                <a:endParaRPr lang="ru-RU">
                  <a:solidFill>
                    <a:schemeClr val="bg1"/>
                  </a:solidFill>
                </a:endParaRPr>
              </a:p>
            </p:txBody>
          </p:sp>
          <p:sp>
            <p:nvSpPr>
              <p:cNvPr id="673" name="Oval 596">
                <a:extLst>
                  <a:ext uri="{FF2B5EF4-FFF2-40B4-BE49-F238E27FC236}">
                    <a16:creationId xmlns:a16="http://schemas.microsoft.com/office/drawing/2014/main" id="{F291EE01-2A2B-C954-AA00-8C228D5BF11E}"/>
                  </a:ext>
                </a:extLst>
              </p:cNvPr>
              <p:cNvSpPr>
                <a:spLocks noChangeArrowheads="1"/>
              </p:cNvSpPr>
              <p:nvPr/>
            </p:nvSpPr>
            <p:spPr bwMode="auto">
              <a:xfrm>
                <a:off x="1309688" y="920750"/>
                <a:ext cx="433388" cy="434975"/>
              </a:xfrm>
              <a:prstGeom prst="ellipse">
                <a:avLst/>
              </a:prstGeom>
              <a:solidFill>
                <a:schemeClr val="accent3"/>
              </a:solid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ru-RU" altLang="ru-RU">
                  <a:solidFill>
                    <a:schemeClr val="bg1"/>
                  </a:solidFill>
                </a:endParaRPr>
              </a:p>
            </p:txBody>
          </p:sp>
          <p:sp>
            <p:nvSpPr>
              <p:cNvPr id="679" name="Freeform 597">
                <a:extLst>
                  <a:ext uri="{FF2B5EF4-FFF2-40B4-BE49-F238E27FC236}">
                    <a16:creationId xmlns:a16="http://schemas.microsoft.com/office/drawing/2014/main" id="{0DFFCBDD-47E9-03B7-3D07-5E6B1E56B236}"/>
                  </a:ext>
                </a:extLst>
              </p:cNvPr>
              <p:cNvSpPr>
                <a:spLocks/>
              </p:cNvSpPr>
              <p:nvPr/>
            </p:nvSpPr>
            <p:spPr bwMode="auto">
              <a:xfrm>
                <a:off x="1347788" y="1054100"/>
                <a:ext cx="273050" cy="252413"/>
              </a:xfrm>
              <a:custGeom>
                <a:avLst/>
                <a:gdLst>
                  <a:gd name="T0" fmla="*/ 219957 w 72"/>
                  <a:gd name="T1" fmla="*/ 210344 h 66"/>
                  <a:gd name="T2" fmla="*/ 185826 w 72"/>
                  <a:gd name="T3" fmla="*/ 210344 h 66"/>
                  <a:gd name="T4" fmla="*/ 83432 w 72"/>
                  <a:gd name="T5" fmla="*/ 95611 h 66"/>
                  <a:gd name="T6" fmla="*/ 109978 w 72"/>
                  <a:gd name="T7" fmla="*/ 95611 h 66"/>
                  <a:gd name="T8" fmla="*/ 56885 w 72"/>
                  <a:gd name="T9" fmla="*/ 0 h 66"/>
                  <a:gd name="T10" fmla="*/ 0 w 72"/>
                  <a:gd name="T11" fmla="*/ 95611 h 66"/>
                  <a:gd name="T12" fmla="*/ 26547 w 72"/>
                  <a:gd name="T13" fmla="*/ 95611 h 66"/>
                  <a:gd name="T14" fmla="*/ 197203 w 72"/>
                  <a:gd name="T15" fmla="*/ 237115 h 66"/>
                  <a:gd name="T16" fmla="*/ 223749 w 72"/>
                  <a:gd name="T17" fmla="*/ 225642 h 66"/>
                  <a:gd name="T18" fmla="*/ 246503 w 72"/>
                  <a:gd name="T19" fmla="*/ 214169 h 66"/>
                  <a:gd name="T20" fmla="*/ 261673 w 72"/>
                  <a:gd name="T21" fmla="*/ 202695 h 66"/>
                  <a:gd name="T22" fmla="*/ 273050 w 72"/>
                  <a:gd name="T23" fmla="*/ 191222 h 66"/>
                  <a:gd name="T24" fmla="*/ 219957 w 72"/>
                  <a:gd name="T25" fmla="*/ 210344 h 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66">
                    <a:moveTo>
                      <a:pt x="58" y="55"/>
                    </a:moveTo>
                    <a:cubicBezTo>
                      <a:pt x="55" y="55"/>
                      <a:pt x="49" y="55"/>
                      <a:pt x="49" y="55"/>
                    </a:cubicBezTo>
                    <a:cubicBezTo>
                      <a:pt x="33" y="53"/>
                      <a:pt x="22" y="41"/>
                      <a:pt x="22" y="25"/>
                    </a:cubicBezTo>
                    <a:cubicBezTo>
                      <a:pt x="29" y="25"/>
                      <a:pt x="29" y="25"/>
                      <a:pt x="29" y="25"/>
                    </a:cubicBezTo>
                    <a:cubicBezTo>
                      <a:pt x="15" y="0"/>
                      <a:pt x="15" y="0"/>
                      <a:pt x="15" y="0"/>
                    </a:cubicBezTo>
                    <a:cubicBezTo>
                      <a:pt x="0" y="25"/>
                      <a:pt x="0" y="25"/>
                      <a:pt x="0" y="25"/>
                    </a:cubicBezTo>
                    <a:cubicBezTo>
                      <a:pt x="7" y="25"/>
                      <a:pt x="7" y="25"/>
                      <a:pt x="7" y="25"/>
                    </a:cubicBezTo>
                    <a:cubicBezTo>
                      <a:pt x="9" y="47"/>
                      <a:pt x="28" y="66"/>
                      <a:pt x="52" y="62"/>
                    </a:cubicBezTo>
                    <a:cubicBezTo>
                      <a:pt x="55" y="61"/>
                      <a:pt x="57" y="60"/>
                      <a:pt x="59" y="59"/>
                    </a:cubicBezTo>
                    <a:cubicBezTo>
                      <a:pt x="62" y="58"/>
                      <a:pt x="64" y="57"/>
                      <a:pt x="65" y="56"/>
                    </a:cubicBezTo>
                    <a:cubicBezTo>
                      <a:pt x="67" y="55"/>
                      <a:pt x="68" y="54"/>
                      <a:pt x="69" y="53"/>
                    </a:cubicBezTo>
                    <a:cubicBezTo>
                      <a:pt x="70" y="52"/>
                      <a:pt x="71" y="51"/>
                      <a:pt x="72" y="50"/>
                    </a:cubicBezTo>
                    <a:cubicBezTo>
                      <a:pt x="67" y="52"/>
                      <a:pt x="63" y="54"/>
                      <a:pt x="58"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solidFill>
                    <a:schemeClr val="bg1"/>
                  </a:solidFill>
                </a:endParaRPr>
              </a:p>
            </p:txBody>
          </p:sp>
          <p:sp>
            <p:nvSpPr>
              <p:cNvPr id="680" name="Freeform 598">
                <a:extLst>
                  <a:ext uri="{FF2B5EF4-FFF2-40B4-BE49-F238E27FC236}">
                    <a16:creationId xmlns:a16="http://schemas.microsoft.com/office/drawing/2014/main" id="{605707C6-47A1-9CB8-4164-7AC33DEBACA6}"/>
                  </a:ext>
                </a:extLst>
              </p:cNvPr>
              <p:cNvSpPr>
                <a:spLocks/>
              </p:cNvSpPr>
              <p:nvPr/>
            </p:nvSpPr>
            <p:spPr bwMode="auto">
              <a:xfrm>
                <a:off x="1430338" y="971550"/>
                <a:ext cx="274638" cy="250825"/>
              </a:xfrm>
              <a:custGeom>
                <a:avLst/>
                <a:gdLst>
                  <a:gd name="T0" fmla="*/ 53402 w 72"/>
                  <a:gd name="T1" fmla="*/ 41804 h 66"/>
                  <a:gd name="T2" fmla="*/ 87732 w 72"/>
                  <a:gd name="T3" fmla="*/ 41804 h 66"/>
                  <a:gd name="T4" fmla="*/ 190721 w 72"/>
                  <a:gd name="T5" fmla="*/ 155816 h 66"/>
                  <a:gd name="T6" fmla="*/ 164020 w 72"/>
                  <a:gd name="T7" fmla="*/ 155816 h 66"/>
                  <a:gd name="T8" fmla="*/ 217422 w 72"/>
                  <a:gd name="T9" fmla="*/ 250825 h 66"/>
                  <a:gd name="T10" fmla="*/ 274638 w 72"/>
                  <a:gd name="T11" fmla="*/ 155816 h 66"/>
                  <a:gd name="T12" fmla="*/ 247937 w 72"/>
                  <a:gd name="T13" fmla="*/ 155816 h 66"/>
                  <a:gd name="T14" fmla="*/ 76288 w 72"/>
                  <a:gd name="T15" fmla="*/ 15202 h 66"/>
                  <a:gd name="T16" fmla="*/ 49587 w 72"/>
                  <a:gd name="T17" fmla="*/ 26603 h 66"/>
                  <a:gd name="T18" fmla="*/ 26701 w 72"/>
                  <a:gd name="T19" fmla="*/ 38004 h 66"/>
                  <a:gd name="T20" fmla="*/ 11443 w 72"/>
                  <a:gd name="T21" fmla="*/ 49405 h 66"/>
                  <a:gd name="T22" fmla="*/ 0 w 72"/>
                  <a:gd name="T23" fmla="*/ 60806 h 66"/>
                  <a:gd name="T24" fmla="*/ 53402 w 72"/>
                  <a:gd name="T25" fmla="*/ 41804 h 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66">
                    <a:moveTo>
                      <a:pt x="14" y="11"/>
                    </a:moveTo>
                    <a:cubicBezTo>
                      <a:pt x="17" y="11"/>
                      <a:pt x="23" y="11"/>
                      <a:pt x="23" y="11"/>
                    </a:cubicBezTo>
                    <a:cubicBezTo>
                      <a:pt x="39" y="13"/>
                      <a:pt x="50" y="25"/>
                      <a:pt x="50" y="41"/>
                    </a:cubicBezTo>
                    <a:cubicBezTo>
                      <a:pt x="43" y="41"/>
                      <a:pt x="43" y="41"/>
                      <a:pt x="43" y="41"/>
                    </a:cubicBezTo>
                    <a:cubicBezTo>
                      <a:pt x="57" y="66"/>
                      <a:pt x="57" y="66"/>
                      <a:pt x="57" y="66"/>
                    </a:cubicBezTo>
                    <a:cubicBezTo>
                      <a:pt x="72" y="41"/>
                      <a:pt x="72" y="41"/>
                      <a:pt x="72" y="41"/>
                    </a:cubicBezTo>
                    <a:cubicBezTo>
                      <a:pt x="65" y="41"/>
                      <a:pt x="65" y="41"/>
                      <a:pt x="65" y="41"/>
                    </a:cubicBezTo>
                    <a:cubicBezTo>
                      <a:pt x="63" y="19"/>
                      <a:pt x="44" y="0"/>
                      <a:pt x="20" y="4"/>
                    </a:cubicBezTo>
                    <a:cubicBezTo>
                      <a:pt x="17" y="5"/>
                      <a:pt x="15" y="6"/>
                      <a:pt x="13" y="7"/>
                    </a:cubicBezTo>
                    <a:cubicBezTo>
                      <a:pt x="10" y="8"/>
                      <a:pt x="8" y="9"/>
                      <a:pt x="7" y="10"/>
                    </a:cubicBezTo>
                    <a:cubicBezTo>
                      <a:pt x="5" y="11"/>
                      <a:pt x="4" y="12"/>
                      <a:pt x="3" y="13"/>
                    </a:cubicBezTo>
                    <a:cubicBezTo>
                      <a:pt x="2" y="14"/>
                      <a:pt x="1" y="15"/>
                      <a:pt x="0" y="16"/>
                    </a:cubicBezTo>
                    <a:cubicBezTo>
                      <a:pt x="5" y="14"/>
                      <a:pt x="9" y="12"/>
                      <a:pt x="14"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solidFill>
                    <a:schemeClr val="bg1"/>
                  </a:solidFill>
                </a:endParaRPr>
              </a:p>
            </p:txBody>
          </p:sp>
        </p:grpSp>
        <p:sp>
          <p:nvSpPr>
            <p:cNvPr id="31" name="Freeform 655">
              <a:extLst>
                <a:ext uri="{FF2B5EF4-FFF2-40B4-BE49-F238E27FC236}">
                  <a16:creationId xmlns:a16="http://schemas.microsoft.com/office/drawing/2014/main" id="{40A66D4A-97CA-108C-10D3-2EB0F9270BA4}"/>
                </a:ext>
              </a:extLst>
            </p:cNvPr>
            <p:cNvSpPr>
              <a:spLocks/>
            </p:cNvSpPr>
            <p:nvPr/>
          </p:nvSpPr>
          <p:spPr bwMode="auto">
            <a:xfrm>
              <a:off x="4538325" y="3688379"/>
              <a:ext cx="56184" cy="39839"/>
            </a:xfrm>
            <a:custGeom>
              <a:avLst/>
              <a:gdLst>
                <a:gd name="T0" fmla="*/ 87313 w 55"/>
                <a:gd name="T1" fmla="*/ 61913 h 39"/>
                <a:gd name="T2" fmla="*/ 87313 w 55"/>
                <a:gd name="T3" fmla="*/ 0 h 39"/>
                <a:gd name="T4" fmla="*/ 0 w 55"/>
                <a:gd name="T5" fmla="*/ 26988 h 39"/>
                <a:gd name="T6" fmla="*/ 0 w 55"/>
                <a:gd name="T7" fmla="*/ 61913 h 39"/>
                <a:gd name="T8" fmla="*/ 87313 w 55"/>
                <a:gd name="T9" fmla="*/ 619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55" y="39"/>
                  </a:moveTo>
                  <a:lnTo>
                    <a:pt x="55" y="0"/>
                  </a:lnTo>
                  <a:lnTo>
                    <a:pt x="0" y="17"/>
                  </a:lnTo>
                  <a:lnTo>
                    <a:pt x="0" y="39"/>
                  </a:lnTo>
                  <a:lnTo>
                    <a:pt x="55" y="39"/>
                  </a:lnTo>
                  <a:close/>
                </a:path>
              </a:pathLst>
            </a:custGeom>
            <a:solidFill>
              <a:schemeClr val="accent3"/>
            </a:solidFill>
            <a:ln>
              <a:noFill/>
            </a:ln>
          </p:spPr>
          <p:txBody>
            <a:bodyPr/>
            <a:lstStyle/>
            <a:p>
              <a:endParaRPr lang="ru-RU">
                <a:solidFill>
                  <a:schemeClr val="bg1"/>
                </a:solidFill>
              </a:endParaRPr>
            </a:p>
          </p:txBody>
        </p:sp>
        <p:sp>
          <p:nvSpPr>
            <p:cNvPr id="21" name="Title 11">
              <a:extLst>
                <a:ext uri="{FF2B5EF4-FFF2-40B4-BE49-F238E27FC236}">
                  <a16:creationId xmlns:a16="http://schemas.microsoft.com/office/drawing/2014/main" id="{65DFA6D3-8423-8635-A035-DA7A72C3C18B}"/>
                </a:ext>
              </a:extLst>
            </p:cNvPr>
            <p:cNvSpPr txBox="1">
              <a:spLocks/>
            </p:cNvSpPr>
            <p:nvPr/>
          </p:nvSpPr>
          <p:spPr>
            <a:xfrm>
              <a:off x="1967813" y="3257757"/>
              <a:ext cx="2044323" cy="71645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solidFill>
                    <a:schemeClr val="bg1"/>
                  </a:solidFill>
                  <a:latin typeface="Raleway" panose="020B0503030101060003" pitchFamily="34" charset="0"/>
                  <a:ea typeface="Open Sans" panose="020B0606030504020204" pitchFamily="34" charset="0"/>
                  <a:cs typeface="Poppins" panose="00000500000000000000" pitchFamily="50" charset="0"/>
                </a:rPr>
                <a:t>TABLEAU DEMO</a:t>
              </a:r>
              <a:endParaRPr lang="en-US" sz="3200" dirty="0">
                <a:solidFill>
                  <a:schemeClr val="bg1"/>
                </a:solidFill>
                <a:latin typeface="Raleway" panose="020B0503030101060003" pitchFamily="34" charset="0"/>
                <a:ea typeface="Open Sans" panose="020B0606030504020204" pitchFamily="34" charset="0"/>
                <a:cs typeface="Poppins" panose="00000500000000000000" pitchFamily="50" charset="0"/>
              </a:endParaRPr>
            </a:p>
          </p:txBody>
        </p:sp>
      </p:grpSp>
      <p:pic>
        <p:nvPicPr>
          <p:cNvPr id="689" name="Picture 688" descr="Icon&#10;&#10;Description automatically generated">
            <a:extLst>
              <a:ext uri="{FF2B5EF4-FFF2-40B4-BE49-F238E27FC236}">
                <a16:creationId xmlns:a16="http://schemas.microsoft.com/office/drawing/2014/main" id="{A0A509D3-E215-80F5-9AA7-2FBEB7BBECAA}"/>
              </a:ext>
            </a:extLst>
          </p:cNvPr>
          <p:cNvPicPr>
            <a:picLocks noChangeAspect="1"/>
          </p:cNvPicPr>
          <p:nvPr/>
        </p:nvPicPr>
        <p:blipFill>
          <a:blip r:embed="rId5"/>
          <a:stretch>
            <a:fillRect/>
          </a:stretch>
        </p:blipFill>
        <p:spPr>
          <a:xfrm>
            <a:off x="5698862" y="4975575"/>
            <a:ext cx="794274" cy="962577"/>
          </a:xfrm>
          <a:prstGeom prst="rect">
            <a:avLst/>
          </a:prstGeom>
        </p:spPr>
      </p:pic>
      <p:pic>
        <p:nvPicPr>
          <p:cNvPr id="690" name="Picture 689" descr="A picture containing text, clipart&#10;&#10;Description automatically generated">
            <a:extLst>
              <a:ext uri="{FF2B5EF4-FFF2-40B4-BE49-F238E27FC236}">
                <a16:creationId xmlns:a16="http://schemas.microsoft.com/office/drawing/2014/main" id="{47FA3ABF-664F-84EE-0F4F-CE01AC3EFA4C}"/>
              </a:ext>
            </a:extLst>
          </p:cNvPr>
          <p:cNvPicPr>
            <a:picLocks noChangeAspect="1"/>
          </p:cNvPicPr>
          <p:nvPr/>
        </p:nvPicPr>
        <p:blipFill>
          <a:blip r:embed="rId6"/>
          <a:stretch>
            <a:fillRect/>
          </a:stretch>
        </p:blipFill>
        <p:spPr>
          <a:xfrm>
            <a:off x="7542633" y="3197817"/>
            <a:ext cx="891178" cy="7129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92" name="Picture 691" descr="Chart&#10;&#10;Description automatically generated">
            <a:extLst>
              <a:ext uri="{FF2B5EF4-FFF2-40B4-BE49-F238E27FC236}">
                <a16:creationId xmlns:a16="http://schemas.microsoft.com/office/drawing/2014/main" id="{DA5B7B1F-4CE1-83EE-1516-E6FF8D21D731}"/>
              </a:ext>
            </a:extLst>
          </p:cNvPr>
          <p:cNvPicPr>
            <a:picLocks noChangeAspect="1"/>
          </p:cNvPicPr>
          <p:nvPr/>
        </p:nvPicPr>
        <p:blipFill>
          <a:blip r:embed="rId7"/>
          <a:stretch>
            <a:fillRect/>
          </a:stretch>
        </p:blipFill>
        <p:spPr>
          <a:xfrm>
            <a:off x="5581409" y="1229258"/>
            <a:ext cx="1029182" cy="576342"/>
          </a:xfrm>
          <a:prstGeom prst="rect">
            <a:avLst/>
          </a:prstGeom>
        </p:spPr>
      </p:pic>
    </p:spTree>
    <p:extLst>
      <p:ext uri="{BB962C8B-B14F-4D97-AF65-F5344CB8AC3E}">
        <p14:creationId xmlns:p14="http://schemas.microsoft.com/office/powerpoint/2010/main" val="3889549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74" name="Google Shape;674;p26"/>
          <p:cNvSpPr/>
          <p:nvPr/>
        </p:nvSpPr>
        <p:spPr>
          <a:xfrm>
            <a:off x="4507729" y="5931598"/>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675" name="Google Shape;675;p26"/>
          <p:cNvGrpSpPr/>
          <p:nvPr/>
        </p:nvGrpSpPr>
        <p:grpSpPr>
          <a:xfrm flipH="1">
            <a:off x="4691655" y="-1577655"/>
            <a:ext cx="9539207" cy="4924348"/>
            <a:chOff x="-8568490" y="-3201402"/>
            <a:chExt cx="4298060" cy="2218753"/>
          </a:xfrm>
        </p:grpSpPr>
        <p:sp>
          <p:nvSpPr>
            <p:cNvPr id="676" name="Google Shape;676;p26"/>
            <p:cNvSpPr/>
            <p:nvPr/>
          </p:nvSpPr>
          <p:spPr>
            <a:xfrm>
              <a:off x="-8568490" y="-3163302"/>
              <a:ext cx="4298060" cy="2180653"/>
            </a:xfrm>
            <a:custGeom>
              <a:avLst/>
              <a:gdLst/>
              <a:ahLst/>
              <a:cxnLst/>
              <a:rect l="l" t="t" r="r" b="b"/>
              <a:pathLst>
                <a:path w="4298060" h="2180653" extrusionOk="0">
                  <a:moveTo>
                    <a:pt x="57150" y="2180654"/>
                  </a:moveTo>
                  <a:lnTo>
                    <a:pt x="0" y="2179701"/>
                  </a:lnTo>
                  <a:cubicBezTo>
                    <a:pt x="6382" y="1773936"/>
                    <a:pt x="290322" y="1368171"/>
                    <a:pt x="723329" y="1146143"/>
                  </a:cubicBezTo>
                  <a:cubicBezTo>
                    <a:pt x="1112234" y="946118"/>
                    <a:pt x="1563148" y="900875"/>
                    <a:pt x="1992535" y="881063"/>
                  </a:cubicBezTo>
                  <a:cubicBezTo>
                    <a:pt x="2058734" y="878015"/>
                    <a:pt x="2125885" y="875443"/>
                    <a:pt x="2191417" y="872966"/>
                  </a:cubicBezTo>
                  <a:cubicBezTo>
                    <a:pt x="2550509" y="859155"/>
                    <a:pt x="2921889" y="844391"/>
                    <a:pt x="3270695" y="747903"/>
                  </a:cubicBezTo>
                  <a:cubicBezTo>
                    <a:pt x="3735420" y="619125"/>
                    <a:pt x="4090892" y="346139"/>
                    <a:pt x="4245959" y="0"/>
                  </a:cubicBezTo>
                  <a:lnTo>
                    <a:pt x="4298061" y="23336"/>
                  </a:lnTo>
                  <a:cubicBezTo>
                    <a:pt x="4136136" y="385286"/>
                    <a:pt x="3767233" y="668941"/>
                    <a:pt x="3286030" y="802767"/>
                  </a:cubicBezTo>
                  <a:cubicBezTo>
                    <a:pt x="2930843" y="901541"/>
                    <a:pt x="2556034" y="915924"/>
                    <a:pt x="2193608" y="929831"/>
                  </a:cubicBezTo>
                  <a:cubicBezTo>
                    <a:pt x="2128457" y="932402"/>
                    <a:pt x="2061115" y="934974"/>
                    <a:pt x="1995107" y="938022"/>
                  </a:cubicBezTo>
                  <a:cubicBezTo>
                    <a:pt x="1572292" y="957072"/>
                    <a:pt x="1128332" y="1002316"/>
                    <a:pt x="749427" y="1196816"/>
                  </a:cubicBezTo>
                  <a:cubicBezTo>
                    <a:pt x="334994" y="1409700"/>
                    <a:pt x="63246" y="1795653"/>
                    <a:pt x="57150" y="2180654"/>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77" name="Google Shape;677;p26"/>
            <p:cNvSpPr/>
            <p:nvPr/>
          </p:nvSpPr>
          <p:spPr>
            <a:xfrm>
              <a:off x="-7785630" y="-3201402"/>
              <a:ext cx="2941415" cy="1029181"/>
            </a:xfrm>
            <a:custGeom>
              <a:avLst/>
              <a:gdLst/>
              <a:ahLst/>
              <a:cxnLst/>
              <a:rect l="l" t="t" r="r" b="b"/>
              <a:pathLst>
                <a:path w="2941415" h="1029181" extrusionOk="0">
                  <a:moveTo>
                    <a:pt x="1758506" y="1029176"/>
                  </a:moveTo>
                  <a:cubicBezTo>
                    <a:pt x="1707328" y="1029329"/>
                    <a:pt x="1656198" y="1026147"/>
                    <a:pt x="1605439" y="1019651"/>
                  </a:cubicBezTo>
                  <a:cubicBezTo>
                    <a:pt x="1422368" y="995553"/>
                    <a:pt x="1246632" y="928688"/>
                    <a:pt x="1076611" y="864108"/>
                  </a:cubicBezTo>
                  <a:cubicBezTo>
                    <a:pt x="989171" y="830866"/>
                    <a:pt x="898684" y="796385"/>
                    <a:pt x="808292" y="768287"/>
                  </a:cubicBezTo>
                  <a:cubicBezTo>
                    <a:pt x="578168" y="696563"/>
                    <a:pt x="252127" y="645986"/>
                    <a:pt x="5334" y="812768"/>
                  </a:cubicBezTo>
                  <a:lnTo>
                    <a:pt x="0" y="804863"/>
                  </a:lnTo>
                  <a:cubicBezTo>
                    <a:pt x="249841" y="635984"/>
                    <a:pt x="579025" y="686848"/>
                    <a:pt x="811149" y="759143"/>
                  </a:cubicBezTo>
                  <a:cubicBezTo>
                    <a:pt x="901827" y="787718"/>
                    <a:pt x="992124" y="821912"/>
                    <a:pt x="1080040" y="855155"/>
                  </a:cubicBezTo>
                  <a:cubicBezTo>
                    <a:pt x="1249489" y="919639"/>
                    <a:pt x="1424750" y="986219"/>
                    <a:pt x="1606677" y="1010222"/>
                  </a:cubicBezTo>
                  <a:cubicBezTo>
                    <a:pt x="1916078" y="1050065"/>
                    <a:pt x="2228745" y="966883"/>
                    <a:pt x="2477453" y="778574"/>
                  </a:cubicBezTo>
                  <a:cubicBezTo>
                    <a:pt x="2725122" y="588644"/>
                    <a:pt x="2888313" y="309057"/>
                    <a:pt x="2931890" y="0"/>
                  </a:cubicBezTo>
                  <a:lnTo>
                    <a:pt x="2941415" y="1334"/>
                  </a:lnTo>
                  <a:cubicBezTo>
                    <a:pt x="2897343" y="312690"/>
                    <a:pt x="2732828" y="594310"/>
                    <a:pt x="2483263" y="785622"/>
                  </a:cubicBezTo>
                  <a:cubicBezTo>
                    <a:pt x="2274637" y="943542"/>
                    <a:pt x="2020167" y="1029053"/>
                    <a:pt x="1758506" y="10291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678" name="Google Shape;678;p26"/>
          <p:cNvSpPr/>
          <p:nvPr/>
        </p:nvSpPr>
        <p:spPr>
          <a:xfrm>
            <a:off x="1555206" y="1246648"/>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682" name="Graphic 681">
            <a:extLst>
              <a:ext uri="{FF2B5EF4-FFF2-40B4-BE49-F238E27FC236}">
                <a16:creationId xmlns:a16="http://schemas.microsoft.com/office/drawing/2014/main" id="{F5CEDCF8-0E12-AF8A-F4E8-674CD4440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593" y="146729"/>
            <a:ext cx="706624" cy="565652"/>
          </a:xfrm>
          <a:prstGeom prst="rect">
            <a:avLst/>
          </a:prstGeom>
        </p:spPr>
      </p:pic>
      <p:pic>
        <p:nvPicPr>
          <p:cNvPr id="4" name="Picture 3">
            <a:extLst>
              <a:ext uri="{FF2B5EF4-FFF2-40B4-BE49-F238E27FC236}">
                <a16:creationId xmlns:a16="http://schemas.microsoft.com/office/drawing/2014/main" id="{1E4236A9-D2D2-63A0-FB29-E58D0EAF5269}"/>
              </a:ext>
            </a:extLst>
          </p:cNvPr>
          <p:cNvPicPr>
            <a:picLocks noChangeAspect="1"/>
          </p:cNvPicPr>
          <p:nvPr/>
        </p:nvPicPr>
        <p:blipFill>
          <a:blip r:embed="rId5"/>
          <a:stretch>
            <a:fillRect/>
          </a:stretch>
        </p:blipFill>
        <p:spPr>
          <a:xfrm>
            <a:off x="1973041" y="706531"/>
            <a:ext cx="8245917" cy="6011355"/>
          </a:xfrm>
          <a:prstGeom prst="rect">
            <a:avLst/>
          </a:prstGeom>
        </p:spPr>
      </p:pic>
    </p:spTree>
    <p:extLst>
      <p:ext uri="{BB962C8B-B14F-4D97-AF65-F5344CB8AC3E}">
        <p14:creationId xmlns:p14="http://schemas.microsoft.com/office/powerpoint/2010/main" val="1053866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74" name="Google Shape;674;p26"/>
          <p:cNvSpPr/>
          <p:nvPr/>
        </p:nvSpPr>
        <p:spPr>
          <a:xfrm>
            <a:off x="4507729" y="5931598"/>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675" name="Google Shape;675;p26"/>
          <p:cNvGrpSpPr/>
          <p:nvPr/>
        </p:nvGrpSpPr>
        <p:grpSpPr>
          <a:xfrm flipH="1">
            <a:off x="4691655" y="-1577655"/>
            <a:ext cx="9539207" cy="4924348"/>
            <a:chOff x="-8568490" y="-3201402"/>
            <a:chExt cx="4298060" cy="2218753"/>
          </a:xfrm>
        </p:grpSpPr>
        <p:sp>
          <p:nvSpPr>
            <p:cNvPr id="676" name="Google Shape;676;p26"/>
            <p:cNvSpPr/>
            <p:nvPr/>
          </p:nvSpPr>
          <p:spPr>
            <a:xfrm>
              <a:off x="-8568490" y="-3163302"/>
              <a:ext cx="4298060" cy="2180653"/>
            </a:xfrm>
            <a:custGeom>
              <a:avLst/>
              <a:gdLst/>
              <a:ahLst/>
              <a:cxnLst/>
              <a:rect l="l" t="t" r="r" b="b"/>
              <a:pathLst>
                <a:path w="4298060" h="2180653" extrusionOk="0">
                  <a:moveTo>
                    <a:pt x="57150" y="2180654"/>
                  </a:moveTo>
                  <a:lnTo>
                    <a:pt x="0" y="2179701"/>
                  </a:lnTo>
                  <a:cubicBezTo>
                    <a:pt x="6382" y="1773936"/>
                    <a:pt x="290322" y="1368171"/>
                    <a:pt x="723329" y="1146143"/>
                  </a:cubicBezTo>
                  <a:cubicBezTo>
                    <a:pt x="1112234" y="946118"/>
                    <a:pt x="1563148" y="900875"/>
                    <a:pt x="1992535" y="881063"/>
                  </a:cubicBezTo>
                  <a:cubicBezTo>
                    <a:pt x="2058734" y="878015"/>
                    <a:pt x="2125885" y="875443"/>
                    <a:pt x="2191417" y="872966"/>
                  </a:cubicBezTo>
                  <a:cubicBezTo>
                    <a:pt x="2550509" y="859155"/>
                    <a:pt x="2921889" y="844391"/>
                    <a:pt x="3270695" y="747903"/>
                  </a:cubicBezTo>
                  <a:cubicBezTo>
                    <a:pt x="3735420" y="619125"/>
                    <a:pt x="4090892" y="346139"/>
                    <a:pt x="4245959" y="0"/>
                  </a:cubicBezTo>
                  <a:lnTo>
                    <a:pt x="4298061" y="23336"/>
                  </a:lnTo>
                  <a:cubicBezTo>
                    <a:pt x="4136136" y="385286"/>
                    <a:pt x="3767233" y="668941"/>
                    <a:pt x="3286030" y="802767"/>
                  </a:cubicBezTo>
                  <a:cubicBezTo>
                    <a:pt x="2930843" y="901541"/>
                    <a:pt x="2556034" y="915924"/>
                    <a:pt x="2193608" y="929831"/>
                  </a:cubicBezTo>
                  <a:cubicBezTo>
                    <a:pt x="2128457" y="932402"/>
                    <a:pt x="2061115" y="934974"/>
                    <a:pt x="1995107" y="938022"/>
                  </a:cubicBezTo>
                  <a:cubicBezTo>
                    <a:pt x="1572292" y="957072"/>
                    <a:pt x="1128332" y="1002316"/>
                    <a:pt x="749427" y="1196816"/>
                  </a:cubicBezTo>
                  <a:cubicBezTo>
                    <a:pt x="334994" y="1409700"/>
                    <a:pt x="63246" y="1795653"/>
                    <a:pt x="57150" y="2180654"/>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77" name="Google Shape;677;p26"/>
            <p:cNvSpPr/>
            <p:nvPr/>
          </p:nvSpPr>
          <p:spPr>
            <a:xfrm>
              <a:off x="-7785630" y="-3201402"/>
              <a:ext cx="2941415" cy="1029181"/>
            </a:xfrm>
            <a:custGeom>
              <a:avLst/>
              <a:gdLst/>
              <a:ahLst/>
              <a:cxnLst/>
              <a:rect l="l" t="t" r="r" b="b"/>
              <a:pathLst>
                <a:path w="2941415" h="1029181" extrusionOk="0">
                  <a:moveTo>
                    <a:pt x="1758506" y="1029176"/>
                  </a:moveTo>
                  <a:cubicBezTo>
                    <a:pt x="1707328" y="1029329"/>
                    <a:pt x="1656198" y="1026147"/>
                    <a:pt x="1605439" y="1019651"/>
                  </a:cubicBezTo>
                  <a:cubicBezTo>
                    <a:pt x="1422368" y="995553"/>
                    <a:pt x="1246632" y="928688"/>
                    <a:pt x="1076611" y="864108"/>
                  </a:cubicBezTo>
                  <a:cubicBezTo>
                    <a:pt x="989171" y="830866"/>
                    <a:pt x="898684" y="796385"/>
                    <a:pt x="808292" y="768287"/>
                  </a:cubicBezTo>
                  <a:cubicBezTo>
                    <a:pt x="578168" y="696563"/>
                    <a:pt x="252127" y="645986"/>
                    <a:pt x="5334" y="812768"/>
                  </a:cubicBezTo>
                  <a:lnTo>
                    <a:pt x="0" y="804863"/>
                  </a:lnTo>
                  <a:cubicBezTo>
                    <a:pt x="249841" y="635984"/>
                    <a:pt x="579025" y="686848"/>
                    <a:pt x="811149" y="759143"/>
                  </a:cubicBezTo>
                  <a:cubicBezTo>
                    <a:pt x="901827" y="787718"/>
                    <a:pt x="992124" y="821912"/>
                    <a:pt x="1080040" y="855155"/>
                  </a:cubicBezTo>
                  <a:cubicBezTo>
                    <a:pt x="1249489" y="919639"/>
                    <a:pt x="1424750" y="986219"/>
                    <a:pt x="1606677" y="1010222"/>
                  </a:cubicBezTo>
                  <a:cubicBezTo>
                    <a:pt x="1916078" y="1050065"/>
                    <a:pt x="2228745" y="966883"/>
                    <a:pt x="2477453" y="778574"/>
                  </a:cubicBezTo>
                  <a:cubicBezTo>
                    <a:pt x="2725122" y="588644"/>
                    <a:pt x="2888313" y="309057"/>
                    <a:pt x="2931890" y="0"/>
                  </a:cubicBezTo>
                  <a:lnTo>
                    <a:pt x="2941415" y="1334"/>
                  </a:lnTo>
                  <a:cubicBezTo>
                    <a:pt x="2897343" y="312690"/>
                    <a:pt x="2732828" y="594310"/>
                    <a:pt x="2483263" y="785622"/>
                  </a:cubicBezTo>
                  <a:cubicBezTo>
                    <a:pt x="2274637" y="943542"/>
                    <a:pt x="2020167" y="1029053"/>
                    <a:pt x="1758506" y="10291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678" name="Google Shape;678;p26"/>
          <p:cNvSpPr/>
          <p:nvPr/>
        </p:nvSpPr>
        <p:spPr>
          <a:xfrm>
            <a:off x="1555206" y="1246648"/>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682" name="Graphic 681">
            <a:extLst>
              <a:ext uri="{FF2B5EF4-FFF2-40B4-BE49-F238E27FC236}">
                <a16:creationId xmlns:a16="http://schemas.microsoft.com/office/drawing/2014/main" id="{F5CEDCF8-0E12-AF8A-F4E8-674CD4440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593" y="146729"/>
            <a:ext cx="706624" cy="565652"/>
          </a:xfrm>
          <a:prstGeom prst="rect">
            <a:avLst/>
          </a:prstGeom>
        </p:spPr>
      </p:pic>
      <p:pic>
        <p:nvPicPr>
          <p:cNvPr id="2" name="Picture 1">
            <a:extLst>
              <a:ext uri="{FF2B5EF4-FFF2-40B4-BE49-F238E27FC236}">
                <a16:creationId xmlns:a16="http://schemas.microsoft.com/office/drawing/2014/main" id="{15E9AEBE-0772-5799-0AD3-80E304BB8134}"/>
              </a:ext>
            </a:extLst>
          </p:cNvPr>
          <p:cNvPicPr>
            <a:picLocks noChangeAspect="1"/>
          </p:cNvPicPr>
          <p:nvPr/>
        </p:nvPicPr>
        <p:blipFill>
          <a:blip r:embed="rId5"/>
          <a:stretch>
            <a:fillRect/>
          </a:stretch>
        </p:blipFill>
        <p:spPr>
          <a:xfrm>
            <a:off x="560027" y="791090"/>
            <a:ext cx="10880606" cy="5958739"/>
          </a:xfrm>
          <a:prstGeom prst="rect">
            <a:avLst/>
          </a:prstGeom>
        </p:spPr>
      </p:pic>
    </p:spTree>
    <p:extLst>
      <p:ext uri="{BB962C8B-B14F-4D97-AF65-F5344CB8AC3E}">
        <p14:creationId xmlns:p14="http://schemas.microsoft.com/office/powerpoint/2010/main" val="2661586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6"/>
          <p:cNvSpPr/>
          <p:nvPr/>
        </p:nvSpPr>
        <p:spPr>
          <a:xfrm>
            <a:off x="5046071" y="5153688"/>
            <a:ext cx="800862" cy="603028"/>
          </a:xfrm>
          <a:custGeom>
            <a:avLst/>
            <a:gdLst/>
            <a:ahLst/>
            <a:cxnLst/>
            <a:rect l="l" t="t" r="r" b="b"/>
            <a:pathLst>
              <a:path w="800862" h="603028" extrusionOk="0">
                <a:moveTo>
                  <a:pt x="507206" y="452152"/>
                </a:moveTo>
                <a:cubicBezTo>
                  <a:pt x="468173" y="452152"/>
                  <a:pt x="436531" y="483794"/>
                  <a:pt x="436531" y="522827"/>
                </a:cubicBezTo>
                <a:cubicBezTo>
                  <a:pt x="436531" y="561861"/>
                  <a:pt x="468173" y="593503"/>
                  <a:pt x="507206" y="593503"/>
                </a:cubicBezTo>
                <a:cubicBezTo>
                  <a:pt x="546240" y="593503"/>
                  <a:pt x="577882" y="561861"/>
                  <a:pt x="577882" y="522827"/>
                </a:cubicBezTo>
                <a:cubicBezTo>
                  <a:pt x="577720" y="483889"/>
                  <a:pt x="546145" y="452390"/>
                  <a:pt x="507206" y="452343"/>
                </a:cubicBezTo>
                <a:close/>
                <a:moveTo>
                  <a:pt x="80295" y="452152"/>
                </a:moveTo>
                <a:cubicBezTo>
                  <a:pt x="41262" y="452209"/>
                  <a:pt x="9658" y="483889"/>
                  <a:pt x="9715" y="522923"/>
                </a:cubicBezTo>
                <a:cubicBezTo>
                  <a:pt x="9772" y="561956"/>
                  <a:pt x="41452" y="593560"/>
                  <a:pt x="80486" y="593503"/>
                </a:cubicBezTo>
                <a:cubicBezTo>
                  <a:pt x="119481" y="593446"/>
                  <a:pt x="151066" y="561823"/>
                  <a:pt x="151066" y="522828"/>
                </a:cubicBezTo>
                <a:cubicBezTo>
                  <a:pt x="150904" y="483851"/>
                  <a:pt x="119272" y="452343"/>
                  <a:pt x="80295" y="452343"/>
                </a:cubicBezTo>
                <a:close/>
                <a:moveTo>
                  <a:pt x="507206" y="442627"/>
                </a:moveTo>
                <a:cubicBezTo>
                  <a:pt x="551498" y="442627"/>
                  <a:pt x="587407" y="478536"/>
                  <a:pt x="587407" y="522827"/>
                </a:cubicBezTo>
                <a:cubicBezTo>
                  <a:pt x="587350" y="567100"/>
                  <a:pt x="551479" y="602971"/>
                  <a:pt x="507206" y="603028"/>
                </a:cubicBezTo>
                <a:cubicBezTo>
                  <a:pt x="462915" y="603028"/>
                  <a:pt x="427006" y="567119"/>
                  <a:pt x="427006" y="522827"/>
                </a:cubicBezTo>
                <a:cubicBezTo>
                  <a:pt x="427006" y="478536"/>
                  <a:pt x="462915" y="442627"/>
                  <a:pt x="507206" y="442627"/>
                </a:cubicBezTo>
                <a:close/>
                <a:moveTo>
                  <a:pt x="80486" y="442627"/>
                </a:moveTo>
                <a:cubicBezTo>
                  <a:pt x="124739" y="442684"/>
                  <a:pt x="160591" y="478574"/>
                  <a:pt x="160591" y="522828"/>
                </a:cubicBezTo>
                <a:cubicBezTo>
                  <a:pt x="160534" y="567138"/>
                  <a:pt x="124606" y="603028"/>
                  <a:pt x="80295" y="603028"/>
                </a:cubicBezTo>
                <a:cubicBezTo>
                  <a:pt x="36004" y="602971"/>
                  <a:pt x="133" y="567024"/>
                  <a:pt x="190" y="522732"/>
                </a:cubicBezTo>
                <a:cubicBezTo>
                  <a:pt x="247" y="478441"/>
                  <a:pt x="36195" y="442580"/>
                  <a:pt x="80486" y="442627"/>
                </a:cubicBezTo>
                <a:close/>
                <a:moveTo>
                  <a:pt x="720566" y="230886"/>
                </a:moveTo>
                <a:cubicBezTo>
                  <a:pt x="681485" y="230886"/>
                  <a:pt x="649795" y="262576"/>
                  <a:pt x="649795" y="301657"/>
                </a:cubicBezTo>
                <a:cubicBezTo>
                  <a:pt x="649795" y="340738"/>
                  <a:pt x="681485" y="372428"/>
                  <a:pt x="720566" y="372428"/>
                </a:cubicBezTo>
                <a:cubicBezTo>
                  <a:pt x="759647" y="372428"/>
                  <a:pt x="791337" y="340738"/>
                  <a:pt x="791337" y="301657"/>
                </a:cubicBezTo>
                <a:cubicBezTo>
                  <a:pt x="791337" y="301628"/>
                  <a:pt x="791337" y="301590"/>
                  <a:pt x="791337" y="301562"/>
                </a:cubicBezTo>
                <a:cubicBezTo>
                  <a:pt x="791279" y="262509"/>
                  <a:pt x="759618" y="230886"/>
                  <a:pt x="720566" y="230886"/>
                </a:cubicBezTo>
                <a:close/>
                <a:moveTo>
                  <a:pt x="507206" y="230886"/>
                </a:moveTo>
                <a:cubicBezTo>
                  <a:pt x="468125" y="230829"/>
                  <a:pt x="436397" y="262481"/>
                  <a:pt x="436340" y="301562"/>
                </a:cubicBezTo>
                <a:cubicBezTo>
                  <a:pt x="436283" y="340643"/>
                  <a:pt x="467935" y="372371"/>
                  <a:pt x="507016" y="372428"/>
                </a:cubicBezTo>
                <a:cubicBezTo>
                  <a:pt x="546106" y="372485"/>
                  <a:pt x="577834" y="340833"/>
                  <a:pt x="577882" y="301752"/>
                </a:cubicBezTo>
                <a:cubicBezTo>
                  <a:pt x="577882" y="301686"/>
                  <a:pt x="577882" y="301628"/>
                  <a:pt x="577882" y="301562"/>
                </a:cubicBezTo>
                <a:cubicBezTo>
                  <a:pt x="577824" y="262547"/>
                  <a:pt x="546221" y="230943"/>
                  <a:pt x="507206" y="230886"/>
                </a:cubicBezTo>
                <a:close/>
                <a:moveTo>
                  <a:pt x="293751" y="230886"/>
                </a:moveTo>
                <a:cubicBezTo>
                  <a:pt x="254670" y="230829"/>
                  <a:pt x="222942" y="262481"/>
                  <a:pt x="222885" y="301562"/>
                </a:cubicBezTo>
                <a:cubicBezTo>
                  <a:pt x="222828" y="340643"/>
                  <a:pt x="254480" y="372371"/>
                  <a:pt x="293561" y="372428"/>
                </a:cubicBezTo>
                <a:cubicBezTo>
                  <a:pt x="332642" y="372485"/>
                  <a:pt x="364369" y="340833"/>
                  <a:pt x="364427" y="301752"/>
                </a:cubicBezTo>
                <a:cubicBezTo>
                  <a:pt x="364427" y="301686"/>
                  <a:pt x="364427" y="301628"/>
                  <a:pt x="364427" y="301562"/>
                </a:cubicBezTo>
                <a:cubicBezTo>
                  <a:pt x="364369" y="262547"/>
                  <a:pt x="332765" y="230943"/>
                  <a:pt x="293751" y="230886"/>
                </a:cubicBezTo>
                <a:close/>
                <a:moveTo>
                  <a:pt x="80296" y="230886"/>
                </a:moveTo>
                <a:cubicBezTo>
                  <a:pt x="41215" y="230886"/>
                  <a:pt x="9525" y="262576"/>
                  <a:pt x="9525" y="301657"/>
                </a:cubicBezTo>
                <a:cubicBezTo>
                  <a:pt x="9525" y="340738"/>
                  <a:pt x="41215" y="372428"/>
                  <a:pt x="80296" y="372428"/>
                </a:cubicBezTo>
                <a:cubicBezTo>
                  <a:pt x="119377" y="372428"/>
                  <a:pt x="151067" y="340738"/>
                  <a:pt x="151067" y="301657"/>
                </a:cubicBezTo>
                <a:cubicBezTo>
                  <a:pt x="151067" y="301628"/>
                  <a:pt x="151067" y="301590"/>
                  <a:pt x="151067" y="301562"/>
                </a:cubicBezTo>
                <a:cubicBezTo>
                  <a:pt x="151009" y="262509"/>
                  <a:pt x="119348" y="230886"/>
                  <a:pt x="80296" y="230886"/>
                </a:cubicBezTo>
                <a:close/>
                <a:moveTo>
                  <a:pt x="720566" y="221266"/>
                </a:moveTo>
                <a:cubicBezTo>
                  <a:pt x="764914" y="221266"/>
                  <a:pt x="800862" y="257213"/>
                  <a:pt x="800862" y="301562"/>
                </a:cubicBezTo>
                <a:cubicBezTo>
                  <a:pt x="800804" y="345882"/>
                  <a:pt x="764886" y="381800"/>
                  <a:pt x="720566" y="381858"/>
                </a:cubicBezTo>
                <a:cubicBezTo>
                  <a:pt x="676218" y="381858"/>
                  <a:pt x="640270" y="345910"/>
                  <a:pt x="640270" y="301562"/>
                </a:cubicBezTo>
                <a:cubicBezTo>
                  <a:pt x="640270" y="257213"/>
                  <a:pt x="676218" y="221266"/>
                  <a:pt x="720566" y="221266"/>
                </a:cubicBezTo>
                <a:close/>
                <a:moveTo>
                  <a:pt x="507016" y="221266"/>
                </a:moveTo>
                <a:cubicBezTo>
                  <a:pt x="551364" y="221209"/>
                  <a:pt x="587349" y="257118"/>
                  <a:pt x="587407" y="301467"/>
                </a:cubicBezTo>
                <a:cubicBezTo>
                  <a:pt x="587407" y="301495"/>
                  <a:pt x="587407" y="301533"/>
                  <a:pt x="587407" y="301562"/>
                </a:cubicBezTo>
                <a:cubicBezTo>
                  <a:pt x="587349" y="345853"/>
                  <a:pt x="551498" y="381753"/>
                  <a:pt x="507206" y="381858"/>
                </a:cubicBezTo>
                <a:cubicBezTo>
                  <a:pt x="462858" y="381915"/>
                  <a:pt x="426872" y="346005"/>
                  <a:pt x="426815" y="301657"/>
                </a:cubicBezTo>
                <a:cubicBezTo>
                  <a:pt x="426758" y="257309"/>
                  <a:pt x="462667" y="221323"/>
                  <a:pt x="507016" y="221266"/>
                </a:cubicBezTo>
                <a:close/>
                <a:moveTo>
                  <a:pt x="293561" y="221266"/>
                </a:moveTo>
                <a:cubicBezTo>
                  <a:pt x="337909" y="221209"/>
                  <a:pt x="373894" y="257118"/>
                  <a:pt x="373952" y="301467"/>
                </a:cubicBezTo>
                <a:cubicBezTo>
                  <a:pt x="373952" y="301495"/>
                  <a:pt x="373952" y="301533"/>
                  <a:pt x="373952" y="301562"/>
                </a:cubicBezTo>
                <a:cubicBezTo>
                  <a:pt x="373952" y="345872"/>
                  <a:pt x="338061" y="381800"/>
                  <a:pt x="293751" y="381858"/>
                </a:cubicBezTo>
                <a:cubicBezTo>
                  <a:pt x="249403" y="381915"/>
                  <a:pt x="213417" y="346005"/>
                  <a:pt x="213360" y="301657"/>
                </a:cubicBezTo>
                <a:cubicBezTo>
                  <a:pt x="213303" y="257309"/>
                  <a:pt x="249212" y="221323"/>
                  <a:pt x="293561" y="221266"/>
                </a:cubicBezTo>
                <a:close/>
                <a:moveTo>
                  <a:pt x="80296" y="221266"/>
                </a:moveTo>
                <a:cubicBezTo>
                  <a:pt x="124644" y="221266"/>
                  <a:pt x="160592" y="257213"/>
                  <a:pt x="160592" y="301562"/>
                </a:cubicBezTo>
                <a:cubicBezTo>
                  <a:pt x="160534" y="345882"/>
                  <a:pt x="124616" y="381800"/>
                  <a:pt x="80296" y="381858"/>
                </a:cubicBezTo>
                <a:cubicBezTo>
                  <a:pt x="35947" y="381858"/>
                  <a:pt x="0" y="345910"/>
                  <a:pt x="0" y="301562"/>
                </a:cubicBezTo>
                <a:cubicBezTo>
                  <a:pt x="0" y="257213"/>
                  <a:pt x="35947" y="221266"/>
                  <a:pt x="80296" y="221266"/>
                </a:cubicBezTo>
                <a:close/>
                <a:moveTo>
                  <a:pt x="720566" y="9620"/>
                </a:moveTo>
                <a:cubicBezTo>
                  <a:pt x="681485" y="9620"/>
                  <a:pt x="649795" y="41310"/>
                  <a:pt x="649795" y="80391"/>
                </a:cubicBezTo>
                <a:cubicBezTo>
                  <a:pt x="649795" y="119482"/>
                  <a:pt x="681485" y="151162"/>
                  <a:pt x="720566" y="151162"/>
                </a:cubicBezTo>
                <a:cubicBezTo>
                  <a:pt x="759466" y="151162"/>
                  <a:pt x="791079" y="119767"/>
                  <a:pt x="791337" y="80867"/>
                </a:cubicBezTo>
                <a:cubicBezTo>
                  <a:pt x="791603" y="41786"/>
                  <a:pt x="760133" y="9887"/>
                  <a:pt x="721042" y="9620"/>
                </a:cubicBezTo>
                <a:cubicBezTo>
                  <a:pt x="720880" y="9620"/>
                  <a:pt x="720728" y="9620"/>
                  <a:pt x="720566" y="9620"/>
                </a:cubicBezTo>
                <a:close/>
                <a:moveTo>
                  <a:pt x="507206" y="9620"/>
                </a:moveTo>
                <a:cubicBezTo>
                  <a:pt x="468125" y="9563"/>
                  <a:pt x="436397" y="41215"/>
                  <a:pt x="436340" y="80296"/>
                </a:cubicBezTo>
                <a:cubicBezTo>
                  <a:pt x="436283" y="119377"/>
                  <a:pt x="467935" y="151105"/>
                  <a:pt x="507016" y="151162"/>
                </a:cubicBezTo>
                <a:cubicBezTo>
                  <a:pt x="546097" y="151219"/>
                  <a:pt x="577824" y="119567"/>
                  <a:pt x="577882" y="80486"/>
                </a:cubicBezTo>
                <a:cubicBezTo>
                  <a:pt x="577882" y="80458"/>
                  <a:pt x="577882" y="80420"/>
                  <a:pt x="577882" y="80391"/>
                </a:cubicBezTo>
                <a:cubicBezTo>
                  <a:pt x="577882" y="41339"/>
                  <a:pt x="546259" y="9678"/>
                  <a:pt x="507206" y="9620"/>
                </a:cubicBezTo>
                <a:close/>
                <a:moveTo>
                  <a:pt x="293751" y="9620"/>
                </a:moveTo>
                <a:cubicBezTo>
                  <a:pt x="254670" y="9563"/>
                  <a:pt x="222942" y="41215"/>
                  <a:pt x="222885" y="80296"/>
                </a:cubicBezTo>
                <a:cubicBezTo>
                  <a:pt x="222828" y="119377"/>
                  <a:pt x="254480" y="151105"/>
                  <a:pt x="293561" y="151162"/>
                </a:cubicBezTo>
                <a:cubicBezTo>
                  <a:pt x="332642" y="151219"/>
                  <a:pt x="364369" y="119567"/>
                  <a:pt x="364427" y="80486"/>
                </a:cubicBezTo>
                <a:cubicBezTo>
                  <a:pt x="364427" y="80458"/>
                  <a:pt x="364427" y="80420"/>
                  <a:pt x="364427" y="80391"/>
                </a:cubicBezTo>
                <a:cubicBezTo>
                  <a:pt x="364427" y="41339"/>
                  <a:pt x="332804" y="9678"/>
                  <a:pt x="293751" y="9620"/>
                </a:cubicBezTo>
                <a:close/>
                <a:moveTo>
                  <a:pt x="80296" y="9620"/>
                </a:moveTo>
                <a:cubicBezTo>
                  <a:pt x="41215" y="9620"/>
                  <a:pt x="9525" y="41310"/>
                  <a:pt x="9525" y="80391"/>
                </a:cubicBezTo>
                <a:cubicBezTo>
                  <a:pt x="9525" y="119472"/>
                  <a:pt x="41215" y="151162"/>
                  <a:pt x="80296" y="151162"/>
                </a:cubicBezTo>
                <a:cubicBezTo>
                  <a:pt x="119377" y="151162"/>
                  <a:pt x="151067" y="119472"/>
                  <a:pt x="151067" y="80391"/>
                </a:cubicBezTo>
                <a:cubicBezTo>
                  <a:pt x="151067" y="41310"/>
                  <a:pt x="119377" y="9620"/>
                  <a:pt x="80296" y="9620"/>
                </a:cubicBezTo>
                <a:close/>
                <a:moveTo>
                  <a:pt x="720566" y="0"/>
                </a:moveTo>
                <a:cubicBezTo>
                  <a:pt x="764914" y="0"/>
                  <a:pt x="800862" y="35947"/>
                  <a:pt x="800862" y="80296"/>
                </a:cubicBezTo>
                <a:cubicBezTo>
                  <a:pt x="800862" y="80486"/>
                  <a:pt x="800862" y="80677"/>
                  <a:pt x="800862" y="80867"/>
                </a:cubicBezTo>
                <a:cubicBezTo>
                  <a:pt x="800547" y="124987"/>
                  <a:pt x="764686" y="160592"/>
                  <a:pt x="720566" y="160592"/>
                </a:cubicBezTo>
                <a:cubicBezTo>
                  <a:pt x="676218" y="160592"/>
                  <a:pt x="640270" y="124644"/>
                  <a:pt x="640270" y="80296"/>
                </a:cubicBezTo>
                <a:cubicBezTo>
                  <a:pt x="640270" y="35947"/>
                  <a:pt x="676227" y="0"/>
                  <a:pt x="720566" y="0"/>
                </a:cubicBezTo>
                <a:close/>
                <a:moveTo>
                  <a:pt x="507016" y="0"/>
                </a:moveTo>
                <a:cubicBezTo>
                  <a:pt x="551364" y="-57"/>
                  <a:pt x="587349" y="35852"/>
                  <a:pt x="587407" y="80201"/>
                </a:cubicBezTo>
                <a:cubicBezTo>
                  <a:pt x="587407" y="80267"/>
                  <a:pt x="587407" y="80324"/>
                  <a:pt x="587407" y="80391"/>
                </a:cubicBezTo>
                <a:cubicBezTo>
                  <a:pt x="587302" y="124644"/>
                  <a:pt x="551459" y="160487"/>
                  <a:pt x="507206" y="160592"/>
                </a:cubicBezTo>
                <a:cubicBezTo>
                  <a:pt x="462858" y="160649"/>
                  <a:pt x="426872" y="124740"/>
                  <a:pt x="426815" y="80391"/>
                </a:cubicBezTo>
                <a:cubicBezTo>
                  <a:pt x="426758" y="36043"/>
                  <a:pt x="462667" y="57"/>
                  <a:pt x="507016" y="0"/>
                </a:cubicBezTo>
                <a:close/>
                <a:moveTo>
                  <a:pt x="293561" y="0"/>
                </a:moveTo>
                <a:cubicBezTo>
                  <a:pt x="337909" y="-57"/>
                  <a:pt x="373894" y="35852"/>
                  <a:pt x="373952" y="80201"/>
                </a:cubicBezTo>
                <a:cubicBezTo>
                  <a:pt x="373952" y="80267"/>
                  <a:pt x="373952" y="80324"/>
                  <a:pt x="373952" y="80391"/>
                </a:cubicBezTo>
                <a:cubicBezTo>
                  <a:pt x="373894" y="124663"/>
                  <a:pt x="338023" y="160534"/>
                  <a:pt x="293751" y="160592"/>
                </a:cubicBezTo>
                <a:cubicBezTo>
                  <a:pt x="249403" y="160649"/>
                  <a:pt x="213417" y="124740"/>
                  <a:pt x="213360" y="80391"/>
                </a:cubicBezTo>
                <a:cubicBezTo>
                  <a:pt x="213303" y="36043"/>
                  <a:pt x="249212" y="57"/>
                  <a:pt x="293561" y="0"/>
                </a:cubicBezTo>
                <a:close/>
                <a:moveTo>
                  <a:pt x="80296" y="0"/>
                </a:moveTo>
                <a:cubicBezTo>
                  <a:pt x="124644" y="0"/>
                  <a:pt x="160592" y="35947"/>
                  <a:pt x="160592" y="80296"/>
                </a:cubicBezTo>
                <a:cubicBezTo>
                  <a:pt x="160592" y="80324"/>
                  <a:pt x="160592" y="80363"/>
                  <a:pt x="160592" y="80391"/>
                </a:cubicBezTo>
                <a:cubicBezTo>
                  <a:pt x="160534" y="124701"/>
                  <a:pt x="124606" y="160592"/>
                  <a:pt x="80296" y="160592"/>
                </a:cubicBezTo>
                <a:cubicBezTo>
                  <a:pt x="35947" y="160592"/>
                  <a:pt x="0" y="124644"/>
                  <a:pt x="0" y="80296"/>
                </a:cubicBezTo>
                <a:cubicBezTo>
                  <a:pt x="0" y="35947"/>
                  <a:pt x="35947" y="0"/>
                  <a:pt x="80296" y="0"/>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7" name="Google Shape;57;p6"/>
          <p:cNvSpPr/>
          <p:nvPr/>
        </p:nvSpPr>
        <p:spPr>
          <a:xfrm>
            <a:off x="9257260" y="1181358"/>
            <a:ext cx="1999836" cy="4495284"/>
          </a:xfrm>
          <a:custGeom>
            <a:avLst/>
            <a:gdLst/>
            <a:ahLst/>
            <a:cxnLst/>
            <a:rect l="l" t="t" r="r" b="b"/>
            <a:pathLst>
              <a:path w="536162" h="1205199" extrusionOk="0">
                <a:moveTo>
                  <a:pt x="379666" y="1189863"/>
                </a:moveTo>
                <a:cubicBezTo>
                  <a:pt x="383248" y="1190263"/>
                  <a:pt x="386077" y="1193092"/>
                  <a:pt x="386477" y="1196673"/>
                </a:cubicBezTo>
                <a:cubicBezTo>
                  <a:pt x="386953" y="1200912"/>
                  <a:pt x="383905" y="1204722"/>
                  <a:pt x="379666" y="1205198"/>
                </a:cubicBezTo>
                <a:cubicBezTo>
                  <a:pt x="376085" y="1204798"/>
                  <a:pt x="373256" y="1201969"/>
                  <a:pt x="372856" y="1198388"/>
                </a:cubicBezTo>
                <a:cubicBezTo>
                  <a:pt x="372379" y="1194149"/>
                  <a:pt x="375427" y="1190339"/>
                  <a:pt x="379666" y="1189863"/>
                </a:cubicBezTo>
                <a:close/>
                <a:moveTo>
                  <a:pt x="528542" y="1189768"/>
                </a:moveTo>
                <a:cubicBezTo>
                  <a:pt x="532800" y="1189826"/>
                  <a:pt x="536210" y="1193321"/>
                  <a:pt x="536162" y="1197579"/>
                </a:cubicBezTo>
                <a:cubicBezTo>
                  <a:pt x="536105" y="1201837"/>
                  <a:pt x="532609" y="1205256"/>
                  <a:pt x="528352" y="1205199"/>
                </a:cubicBezTo>
                <a:cubicBezTo>
                  <a:pt x="528323" y="1205199"/>
                  <a:pt x="528285" y="1205199"/>
                  <a:pt x="528257" y="1205199"/>
                </a:cubicBezTo>
                <a:cubicBezTo>
                  <a:pt x="524047" y="1205142"/>
                  <a:pt x="520675" y="1201694"/>
                  <a:pt x="520732" y="1197484"/>
                </a:cubicBezTo>
                <a:cubicBezTo>
                  <a:pt x="520732" y="1197455"/>
                  <a:pt x="520732" y="1197417"/>
                  <a:pt x="520732" y="1197388"/>
                </a:cubicBezTo>
                <a:cubicBezTo>
                  <a:pt x="520789" y="1193131"/>
                  <a:pt x="524284" y="1189721"/>
                  <a:pt x="528542" y="1189768"/>
                </a:cubicBezTo>
                <a:close/>
                <a:moveTo>
                  <a:pt x="454153" y="1189768"/>
                </a:moveTo>
                <a:cubicBezTo>
                  <a:pt x="458410" y="1189826"/>
                  <a:pt x="461820" y="1193321"/>
                  <a:pt x="461772" y="1197579"/>
                </a:cubicBezTo>
                <a:cubicBezTo>
                  <a:pt x="461715" y="1201837"/>
                  <a:pt x="458220" y="1205256"/>
                  <a:pt x="453962" y="1205199"/>
                </a:cubicBezTo>
                <a:cubicBezTo>
                  <a:pt x="449742" y="1205151"/>
                  <a:pt x="446342" y="1201703"/>
                  <a:pt x="446342" y="1197484"/>
                </a:cubicBezTo>
                <a:cubicBezTo>
                  <a:pt x="446342" y="1197455"/>
                  <a:pt x="446342" y="1197417"/>
                  <a:pt x="446342" y="1197388"/>
                </a:cubicBezTo>
                <a:cubicBezTo>
                  <a:pt x="446400" y="1193131"/>
                  <a:pt x="449895" y="1189721"/>
                  <a:pt x="454153" y="1189768"/>
                </a:cubicBezTo>
                <a:close/>
                <a:moveTo>
                  <a:pt x="305467" y="1189768"/>
                </a:moveTo>
                <a:cubicBezTo>
                  <a:pt x="309724" y="1189826"/>
                  <a:pt x="313135" y="1193321"/>
                  <a:pt x="313087" y="1197579"/>
                </a:cubicBezTo>
                <a:cubicBezTo>
                  <a:pt x="313030" y="1201837"/>
                  <a:pt x="309534" y="1205256"/>
                  <a:pt x="305276" y="1205199"/>
                </a:cubicBezTo>
                <a:cubicBezTo>
                  <a:pt x="305248" y="1205199"/>
                  <a:pt x="305210" y="1205199"/>
                  <a:pt x="305181" y="1205199"/>
                </a:cubicBezTo>
                <a:cubicBezTo>
                  <a:pt x="300971" y="1205142"/>
                  <a:pt x="297609" y="1201694"/>
                  <a:pt x="297657" y="1197484"/>
                </a:cubicBezTo>
                <a:cubicBezTo>
                  <a:pt x="297657" y="1197455"/>
                  <a:pt x="297657" y="1197417"/>
                  <a:pt x="297657" y="1197388"/>
                </a:cubicBezTo>
                <a:cubicBezTo>
                  <a:pt x="297713" y="1193131"/>
                  <a:pt x="301209" y="1189721"/>
                  <a:pt x="305467" y="1189768"/>
                </a:cubicBezTo>
                <a:close/>
                <a:moveTo>
                  <a:pt x="231077" y="1189768"/>
                </a:moveTo>
                <a:cubicBezTo>
                  <a:pt x="235334" y="1189826"/>
                  <a:pt x="238745" y="1193321"/>
                  <a:pt x="238697" y="1197579"/>
                </a:cubicBezTo>
                <a:cubicBezTo>
                  <a:pt x="238640" y="1201837"/>
                  <a:pt x="235144" y="1205256"/>
                  <a:pt x="230886" y="1205199"/>
                </a:cubicBezTo>
                <a:cubicBezTo>
                  <a:pt x="230858" y="1205199"/>
                  <a:pt x="230820" y="1205199"/>
                  <a:pt x="230791" y="1205199"/>
                </a:cubicBezTo>
                <a:cubicBezTo>
                  <a:pt x="226581" y="1205142"/>
                  <a:pt x="223219" y="1201694"/>
                  <a:pt x="223267" y="1197484"/>
                </a:cubicBezTo>
                <a:cubicBezTo>
                  <a:pt x="223267" y="1197455"/>
                  <a:pt x="223267" y="1197417"/>
                  <a:pt x="223267" y="1197388"/>
                </a:cubicBezTo>
                <a:cubicBezTo>
                  <a:pt x="223323" y="1193131"/>
                  <a:pt x="226819" y="1189721"/>
                  <a:pt x="231077" y="1189768"/>
                </a:cubicBezTo>
                <a:close/>
                <a:moveTo>
                  <a:pt x="156687" y="1189768"/>
                </a:moveTo>
                <a:cubicBezTo>
                  <a:pt x="160944" y="1189826"/>
                  <a:pt x="164355" y="1193321"/>
                  <a:pt x="164307" y="1197579"/>
                </a:cubicBezTo>
                <a:cubicBezTo>
                  <a:pt x="164250" y="1201837"/>
                  <a:pt x="160754" y="1205256"/>
                  <a:pt x="156496" y="1205199"/>
                </a:cubicBezTo>
                <a:cubicBezTo>
                  <a:pt x="156468" y="1205199"/>
                  <a:pt x="156430" y="1205199"/>
                  <a:pt x="156401" y="1205199"/>
                </a:cubicBezTo>
                <a:cubicBezTo>
                  <a:pt x="152191" y="1205142"/>
                  <a:pt x="148829" y="1201694"/>
                  <a:pt x="148877" y="1197484"/>
                </a:cubicBezTo>
                <a:cubicBezTo>
                  <a:pt x="148877" y="1197455"/>
                  <a:pt x="148877" y="1197417"/>
                  <a:pt x="148877" y="1197388"/>
                </a:cubicBezTo>
                <a:cubicBezTo>
                  <a:pt x="148933" y="1193131"/>
                  <a:pt x="152429" y="1189721"/>
                  <a:pt x="156687" y="1189768"/>
                </a:cubicBezTo>
                <a:close/>
                <a:moveTo>
                  <a:pt x="82296" y="1189768"/>
                </a:moveTo>
                <a:cubicBezTo>
                  <a:pt x="86553" y="1189826"/>
                  <a:pt x="89964" y="1193321"/>
                  <a:pt x="89916" y="1197579"/>
                </a:cubicBezTo>
                <a:cubicBezTo>
                  <a:pt x="89859" y="1201837"/>
                  <a:pt x="86363" y="1205256"/>
                  <a:pt x="82105" y="1205199"/>
                </a:cubicBezTo>
                <a:cubicBezTo>
                  <a:pt x="82077" y="1205199"/>
                  <a:pt x="82039" y="1205199"/>
                  <a:pt x="82010" y="1205199"/>
                </a:cubicBezTo>
                <a:cubicBezTo>
                  <a:pt x="77800" y="1205142"/>
                  <a:pt x="74438" y="1201694"/>
                  <a:pt x="74486" y="1197484"/>
                </a:cubicBezTo>
                <a:cubicBezTo>
                  <a:pt x="74486" y="1197455"/>
                  <a:pt x="74486" y="1197417"/>
                  <a:pt x="74486" y="1197388"/>
                </a:cubicBezTo>
                <a:cubicBezTo>
                  <a:pt x="74542" y="1193131"/>
                  <a:pt x="78038" y="1189721"/>
                  <a:pt x="82296" y="1189768"/>
                </a:cubicBezTo>
                <a:close/>
                <a:moveTo>
                  <a:pt x="7716" y="1189768"/>
                </a:moveTo>
                <a:cubicBezTo>
                  <a:pt x="11974" y="1189768"/>
                  <a:pt x="15431" y="1193225"/>
                  <a:pt x="15431" y="1197483"/>
                </a:cubicBezTo>
                <a:cubicBezTo>
                  <a:pt x="15431" y="1201741"/>
                  <a:pt x="11974" y="1205198"/>
                  <a:pt x="7716" y="1205198"/>
                </a:cubicBezTo>
                <a:cubicBezTo>
                  <a:pt x="7649" y="1205198"/>
                  <a:pt x="7592" y="1205198"/>
                  <a:pt x="7526" y="1205198"/>
                </a:cubicBezTo>
                <a:cubicBezTo>
                  <a:pt x="3315" y="1205141"/>
                  <a:pt x="-57" y="1201693"/>
                  <a:pt x="1" y="1197483"/>
                </a:cubicBezTo>
                <a:cubicBezTo>
                  <a:pt x="1" y="1193225"/>
                  <a:pt x="3458" y="1189768"/>
                  <a:pt x="7716" y="1189768"/>
                </a:cubicBezTo>
                <a:close/>
                <a:moveTo>
                  <a:pt x="528352" y="1115568"/>
                </a:moveTo>
                <a:cubicBezTo>
                  <a:pt x="531934" y="1115968"/>
                  <a:pt x="534763" y="1118797"/>
                  <a:pt x="535163" y="1122378"/>
                </a:cubicBezTo>
                <a:cubicBezTo>
                  <a:pt x="535639" y="1126617"/>
                  <a:pt x="532591" y="1130427"/>
                  <a:pt x="528352" y="1130903"/>
                </a:cubicBezTo>
                <a:cubicBezTo>
                  <a:pt x="524771" y="1130503"/>
                  <a:pt x="521942" y="1127674"/>
                  <a:pt x="521542" y="1124093"/>
                </a:cubicBezTo>
                <a:cubicBezTo>
                  <a:pt x="521066" y="1119854"/>
                  <a:pt x="524114" y="1116044"/>
                  <a:pt x="528352" y="1115568"/>
                </a:cubicBezTo>
                <a:close/>
                <a:moveTo>
                  <a:pt x="82106" y="1115568"/>
                </a:moveTo>
                <a:cubicBezTo>
                  <a:pt x="85687" y="1115968"/>
                  <a:pt x="88516" y="1118797"/>
                  <a:pt x="88916" y="1122378"/>
                </a:cubicBezTo>
                <a:cubicBezTo>
                  <a:pt x="89392" y="1126617"/>
                  <a:pt x="86344" y="1130427"/>
                  <a:pt x="82106" y="1130903"/>
                </a:cubicBezTo>
                <a:cubicBezTo>
                  <a:pt x="78524" y="1130503"/>
                  <a:pt x="75696" y="1127674"/>
                  <a:pt x="75295" y="1124093"/>
                </a:cubicBezTo>
                <a:cubicBezTo>
                  <a:pt x="74819" y="1119854"/>
                  <a:pt x="77867" y="1116044"/>
                  <a:pt x="82106" y="1115568"/>
                </a:cubicBezTo>
                <a:close/>
                <a:moveTo>
                  <a:pt x="454153" y="1115473"/>
                </a:moveTo>
                <a:cubicBezTo>
                  <a:pt x="458410" y="1115531"/>
                  <a:pt x="461820" y="1119026"/>
                  <a:pt x="461772" y="1123284"/>
                </a:cubicBezTo>
                <a:cubicBezTo>
                  <a:pt x="461715" y="1127542"/>
                  <a:pt x="458220" y="1130952"/>
                  <a:pt x="453962" y="1130904"/>
                </a:cubicBezTo>
                <a:cubicBezTo>
                  <a:pt x="449752" y="1130904"/>
                  <a:pt x="446342" y="1127494"/>
                  <a:pt x="446342" y="1123284"/>
                </a:cubicBezTo>
                <a:cubicBezTo>
                  <a:pt x="446342" y="1123217"/>
                  <a:pt x="446342" y="1123160"/>
                  <a:pt x="446342" y="1123094"/>
                </a:cubicBezTo>
                <a:cubicBezTo>
                  <a:pt x="446390" y="1118836"/>
                  <a:pt x="449895" y="1115426"/>
                  <a:pt x="454153" y="1115473"/>
                </a:cubicBezTo>
                <a:close/>
                <a:moveTo>
                  <a:pt x="379858" y="1115473"/>
                </a:moveTo>
                <a:cubicBezTo>
                  <a:pt x="384115" y="1115531"/>
                  <a:pt x="387525" y="1119026"/>
                  <a:pt x="387477" y="1123284"/>
                </a:cubicBezTo>
                <a:cubicBezTo>
                  <a:pt x="387420" y="1127542"/>
                  <a:pt x="383925" y="1130952"/>
                  <a:pt x="379667" y="1130904"/>
                </a:cubicBezTo>
                <a:cubicBezTo>
                  <a:pt x="375457" y="1130904"/>
                  <a:pt x="372047" y="1127494"/>
                  <a:pt x="372047" y="1123284"/>
                </a:cubicBezTo>
                <a:cubicBezTo>
                  <a:pt x="372047" y="1123217"/>
                  <a:pt x="372047" y="1123160"/>
                  <a:pt x="372047" y="1123094"/>
                </a:cubicBezTo>
                <a:cubicBezTo>
                  <a:pt x="372095" y="1118836"/>
                  <a:pt x="375600" y="1115426"/>
                  <a:pt x="379858" y="1115473"/>
                </a:cubicBezTo>
                <a:close/>
                <a:moveTo>
                  <a:pt x="305468" y="1115473"/>
                </a:moveTo>
                <a:cubicBezTo>
                  <a:pt x="309725" y="1115531"/>
                  <a:pt x="313135" y="1119026"/>
                  <a:pt x="313087" y="1123284"/>
                </a:cubicBezTo>
                <a:cubicBezTo>
                  <a:pt x="313030" y="1127542"/>
                  <a:pt x="309535" y="1130952"/>
                  <a:pt x="305277" y="1130904"/>
                </a:cubicBezTo>
                <a:cubicBezTo>
                  <a:pt x="301067" y="1130904"/>
                  <a:pt x="297657" y="1127494"/>
                  <a:pt x="297657" y="1123284"/>
                </a:cubicBezTo>
                <a:cubicBezTo>
                  <a:pt x="297657" y="1123217"/>
                  <a:pt x="297657" y="1123160"/>
                  <a:pt x="297657" y="1123094"/>
                </a:cubicBezTo>
                <a:cubicBezTo>
                  <a:pt x="297705" y="1118836"/>
                  <a:pt x="301210" y="1115426"/>
                  <a:pt x="305468" y="1115473"/>
                </a:cubicBezTo>
                <a:close/>
                <a:moveTo>
                  <a:pt x="231077" y="1115473"/>
                </a:moveTo>
                <a:cubicBezTo>
                  <a:pt x="235334" y="1115531"/>
                  <a:pt x="238744" y="1119026"/>
                  <a:pt x="238696" y="1123284"/>
                </a:cubicBezTo>
                <a:cubicBezTo>
                  <a:pt x="238639" y="1127542"/>
                  <a:pt x="235144" y="1130952"/>
                  <a:pt x="230886" y="1130904"/>
                </a:cubicBezTo>
                <a:cubicBezTo>
                  <a:pt x="226676" y="1130904"/>
                  <a:pt x="223266" y="1127494"/>
                  <a:pt x="223266" y="1123284"/>
                </a:cubicBezTo>
                <a:cubicBezTo>
                  <a:pt x="223266" y="1123217"/>
                  <a:pt x="223266" y="1123160"/>
                  <a:pt x="223266" y="1123094"/>
                </a:cubicBezTo>
                <a:cubicBezTo>
                  <a:pt x="223314" y="1118836"/>
                  <a:pt x="226819" y="1115426"/>
                  <a:pt x="231077" y="1115473"/>
                </a:cubicBezTo>
                <a:close/>
                <a:moveTo>
                  <a:pt x="156687" y="1115473"/>
                </a:moveTo>
                <a:cubicBezTo>
                  <a:pt x="160944" y="1115531"/>
                  <a:pt x="164354" y="1119026"/>
                  <a:pt x="164306" y="1123284"/>
                </a:cubicBezTo>
                <a:cubicBezTo>
                  <a:pt x="164249" y="1127542"/>
                  <a:pt x="160754" y="1130952"/>
                  <a:pt x="156496" y="1130904"/>
                </a:cubicBezTo>
                <a:cubicBezTo>
                  <a:pt x="152286" y="1130904"/>
                  <a:pt x="148876" y="1127494"/>
                  <a:pt x="148876" y="1123284"/>
                </a:cubicBezTo>
                <a:cubicBezTo>
                  <a:pt x="148876" y="1123217"/>
                  <a:pt x="148876" y="1123160"/>
                  <a:pt x="148876" y="1123094"/>
                </a:cubicBezTo>
                <a:cubicBezTo>
                  <a:pt x="148933" y="1118836"/>
                  <a:pt x="152429" y="1115426"/>
                  <a:pt x="156687" y="1115473"/>
                </a:cubicBezTo>
                <a:close/>
                <a:moveTo>
                  <a:pt x="7715" y="1115473"/>
                </a:moveTo>
                <a:cubicBezTo>
                  <a:pt x="11973" y="1115473"/>
                  <a:pt x="15430" y="1118930"/>
                  <a:pt x="15430" y="1123188"/>
                </a:cubicBezTo>
                <a:cubicBezTo>
                  <a:pt x="15430" y="1127446"/>
                  <a:pt x="11973" y="1130903"/>
                  <a:pt x="7715" y="1130903"/>
                </a:cubicBezTo>
                <a:cubicBezTo>
                  <a:pt x="7687" y="1130903"/>
                  <a:pt x="7649" y="1130903"/>
                  <a:pt x="7620" y="1130903"/>
                </a:cubicBezTo>
                <a:cubicBezTo>
                  <a:pt x="3410" y="1130903"/>
                  <a:pt x="0" y="1127493"/>
                  <a:pt x="0" y="1123283"/>
                </a:cubicBezTo>
                <a:cubicBezTo>
                  <a:pt x="0" y="1123255"/>
                  <a:pt x="0" y="1123217"/>
                  <a:pt x="0" y="1123188"/>
                </a:cubicBezTo>
                <a:cubicBezTo>
                  <a:pt x="0" y="1118930"/>
                  <a:pt x="3458" y="1115473"/>
                  <a:pt x="7715" y="1115473"/>
                </a:cubicBezTo>
                <a:close/>
                <a:moveTo>
                  <a:pt x="528352" y="1041273"/>
                </a:moveTo>
                <a:cubicBezTo>
                  <a:pt x="532561" y="1041273"/>
                  <a:pt x="535972" y="1044685"/>
                  <a:pt x="535972" y="1048893"/>
                </a:cubicBezTo>
                <a:cubicBezTo>
                  <a:pt x="535972" y="1053101"/>
                  <a:pt x="532561" y="1056513"/>
                  <a:pt x="528352" y="1056513"/>
                </a:cubicBezTo>
                <a:cubicBezTo>
                  <a:pt x="524144" y="1056513"/>
                  <a:pt x="520732" y="1053101"/>
                  <a:pt x="520732" y="1048893"/>
                </a:cubicBezTo>
                <a:cubicBezTo>
                  <a:pt x="520732" y="1044685"/>
                  <a:pt x="524144" y="1041273"/>
                  <a:pt x="528352" y="1041273"/>
                </a:cubicBezTo>
                <a:close/>
                <a:moveTo>
                  <a:pt x="453962" y="1041273"/>
                </a:moveTo>
                <a:cubicBezTo>
                  <a:pt x="458172" y="1041273"/>
                  <a:pt x="461582" y="1044683"/>
                  <a:pt x="461582" y="1048893"/>
                </a:cubicBezTo>
                <a:cubicBezTo>
                  <a:pt x="461582" y="1053103"/>
                  <a:pt x="458172" y="1056513"/>
                  <a:pt x="453962" y="1056513"/>
                </a:cubicBezTo>
                <a:cubicBezTo>
                  <a:pt x="449752" y="1056513"/>
                  <a:pt x="446342" y="1053103"/>
                  <a:pt x="446342" y="1048893"/>
                </a:cubicBezTo>
                <a:cubicBezTo>
                  <a:pt x="446342" y="1044683"/>
                  <a:pt x="449752" y="1041273"/>
                  <a:pt x="453962" y="1041273"/>
                </a:cubicBezTo>
                <a:close/>
                <a:moveTo>
                  <a:pt x="379667" y="1041273"/>
                </a:moveTo>
                <a:cubicBezTo>
                  <a:pt x="383877" y="1041273"/>
                  <a:pt x="387287" y="1044683"/>
                  <a:pt x="387287" y="1048893"/>
                </a:cubicBezTo>
                <a:cubicBezTo>
                  <a:pt x="387287" y="1053103"/>
                  <a:pt x="383877" y="1056513"/>
                  <a:pt x="379667" y="1056513"/>
                </a:cubicBezTo>
                <a:cubicBezTo>
                  <a:pt x="375457" y="1056513"/>
                  <a:pt x="372047" y="1053103"/>
                  <a:pt x="372047" y="1048893"/>
                </a:cubicBezTo>
                <a:cubicBezTo>
                  <a:pt x="372047" y="1044683"/>
                  <a:pt x="375457" y="1041273"/>
                  <a:pt x="379667" y="1041273"/>
                </a:cubicBezTo>
                <a:close/>
                <a:moveTo>
                  <a:pt x="305277" y="1041273"/>
                </a:moveTo>
                <a:cubicBezTo>
                  <a:pt x="309485" y="1041273"/>
                  <a:pt x="312897" y="1044685"/>
                  <a:pt x="312897" y="1048893"/>
                </a:cubicBezTo>
                <a:cubicBezTo>
                  <a:pt x="312897" y="1053101"/>
                  <a:pt x="309485" y="1056513"/>
                  <a:pt x="305277" y="1056513"/>
                </a:cubicBezTo>
                <a:cubicBezTo>
                  <a:pt x="301068" y="1056513"/>
                  <a:pt x="297657" y="1053101"/>
                  <a:pt x="297657" y="1048893"/>
                </a:cubicBezTo>
                <a:cubicBezTo>
                  <a:pt x="297657" y="1044685"/>
                  <a:pt x="301068" y="1041273"/>
                  <a:pt x="305277" y="1041273"/>
                </a:cubicBezTo>
                <a:close/>
                <a:moveTo>
                  <a:pt x="230886" y="1041273"/>
                </a:moveTo>
                <a:cubicBezTo>
                  <a:pt x="235096" y="1041273"/>
                  <a:pt x="238506" y="1044683"/>
                  <a:pt x="238506" y="1048893"/>
                </a:cubicBezTo>
                <a:cubicBezTo>
                  <a:pt x="238506" y="1053103"/>
                  <a:pt x="235096" y="1056513"/>
                  <a:pt x="230886" y="1056513"/>
                </a:cubicBezTo>
                <a:cubicBezTo>
                  <a:pt x="226676" y="1056513"/>
                  <a:pt x="223266" y="1053103"/>
                  <a:pt x="223266" y="1048893"/>
                </a:cubicBezTo>
                <a:cubicBezTo>
                  <a:pt x="223266" y="1044683"/>
                  <a:pt x="226676" y="1041273"/>
                  <a:pt x="230886" y="1041273"/>
                </a:cubicBezTo>
                <a:close/>
                <a:moveTo>
                  <a:pt x="156496" y="1041273"/>
                </a:moveTo>
                <a:cubicBezTo>
                  <a:pt x="160704" y="1041273"/>
                  <a:pt x="164116" y="1044685"/>
                  <a:pt x="164116" y="1048893"/>
                </a:cubicBezTo>
                <a:cubicBezTo>
                  <a:pt x="164116" y="1053101"/>
                  <a:pt x="160704" y="1056513"/>
                  <a:pt x="156496" y="1056513"/>
                </a:cubicBezTo>
                <a:cubicBezTo>
                  <a:pt x="152287" y="1056513"/>
                  <a:pt x="148876" y="1053101"/>
                  <a:pt x="148876" y="1048893"/>
                </a:cubicBezTo>
                <a:cubicBezTo>
                  <a:pt x="148876" y="1044685"/>
                  <a:pt x="152287" y="1041273"/>
                  <a:pt x="156496" y="1041273"/>
                </a:cubicBezTo>
                <a:close/>
                <a:moveTo>
                  <a:pt x="82106" y="1041273"/>
                </a:moveTo>
                <a:cubicBezTo>
                  <a:pt x="86314" y="1041273"/>
                  <a:pt x="89726" y="1044685"/>
                  <a:pt x="89726" y="1048893"/>
                </a:cubicBezTo>
                <a:cubicBezTo>
                  <a:pt x="89726" y="1053101"/>
                  <a:pt x="86314" y="1056513"/>
                  <a:pt x="82106" y="1056513"/>
                </a:cubicBezTo>
                <a:cubicBezTo>
                  <a:pt x="77898" y="1056513"/>
                  <a:pt x="74486" y="1053101"/>
                  <a:pt x="74486" y="1048893"/>
                </a:cubicBezTo>
                <a:cubicBezTo>
                  <a:pt x="74486" y="1044685"/>
                  <a:pt x="77898" y="1041273"/>
                  <a:pt x="82106" y="1041273"/>
                </a:cubicBezTo>
                <a:close/>
                <a:moveTo>
                  <a:pt x="7525" y="1041273"/>
                </a:moveTo>
                <a:cubicBezTo>
                  <a:pt x="11735" y="1041226"/>
                  <a:pt x="15183" y="1044588"/>
                  <a:pt x="15240" y="1048798"/>
                </a:cubicBezTo>
                <a:cubicBezTo>
                  <a:pt x="15287" y="1053008"/>
                  <a:pt x="11925" y="1056456"/>
                  <a:pt x="7715" y="1056514"/>
                </a:cubicBezTo>
                <a:cubicBezTo>
                  <a:pt x="7687" y="1056514"/>
                  <a:pt x="7649" y="1056514"/>
                  <a:pt x="7620" y="1056514"/>
                </a:cubicBezTo>
                <a:cubicBezTo>
                  <a:pt x="3410" y="1056514"/>
                  <a:pt x="0" y="1053104"/>
                  <a:pt x="0" y="1048894"/>
                </a:cubicBezTo>
                <a:cubicBezTo>
                  <a:pt x="0" y="1044722"/>
                  <a:pt x="3353" y="1041331"/>
                  <a:pt x="7525" y="1041273"/>
                </a:cubicBezTo>
                <a:close/>
                <a:moveTo>
                  <a:pt x="528352" y="966883"/>
                </a:moveTo>
                <a:cubicBezTo>
                  <a:pt x="532562" y="966883"/>
                  <a:pt x="535972" y="970293"/>
                  <a:pt x="535972" y="974503"/>
                </a:cubicBezTo>
                <a:cubicBezTo>
                  <a:pt x="535972" y="978713"/>
                  <a:pt x="532562" y="982123"/>
                  <a:pt x="528352" y="982123"/>
                </a:cubicBezTo>
                <a:cubicBezTo>
                  <a:pt x="524142" y="982123"/>
                  <a:pt x="520732" y="978713"/>
                  <a:pt x="520732" y="974503"/>
                </a:cubicBezTo>
                <a:cubicBezTo>
                  <a:pt x="520732" y="970293"/>
                  <a:pt x="524142" y="966883"/>
                  <a:pt x="528352" y="966883"/>
                </a:cubicBezTo>
                <a:close/>
                <a:moveTo>
                  <a:pt x="453962" y="966883"/>
                </a:moveTo>
                <a:cubicBezTo>
                  <a:pt x="458172" y="966883"/>
                  <a:pt x="461582" y="970293"/>
                  <a:pt x="461582" y="974503"/>
                </a:cubicBezTo>
                <a:cubicBezTo>
                  <a:pt x="461582" y="978713"/>
                  <a:pt x="458172" y="982123"/>
                  <a:pt x="453962" y="982123"/>
                </a:cubicBezTo>
                <a:cubicBezTo>
                  <a:pt x="449752" y="982123"/>
                  <a:pt x="446342" y="978713"/>
                  <a:pt x="446342" y="974503"/>
                </a:cubicBezTo>
                <a:cubicBezTo>
                  <a:pt x="446342" y="970293"/>
                  <a:pt x="449752" y="966883"/>
                  <a:pt x="453962" y="966883"/>
                </a:cubicBezTo>
                <a:close/>
                <a:moveTo>
                  <a:pt x="379667" y="966883"/>
                </a:moveTo>
                <a:cubicBezTo>
                  <a:pt x="383877" y="966883"/>
                  <a:pt x="387287" y="970293"/>
                  <a:pt x="387287" y="974503"/>
                </a:cubicBezTo>
                <a:cubicBezTo>
                  <a:pt x="387287" y="978713"/>
                  <a:pt x="383877" y="982123"/>
                  <a:pt x="379667" y="982123"/>
                </a:cubicBezTo>
                <a:cubicBezTo>
                  <a:pt x="375457" y="982123"/>
                  <a:pt x="372047" y="978713"/>
                  <a:pt x="372047" y="974503"/>
                </a:cubicBezTo>
                <a:cubicBezTo>
                  <a:pt x="372047" y="970293"/>
                  <a:pt x="375457" y="966883"/>
                  <a:pt x="379667" y="966883"/>
                </a:cubicBezTo>
                <a:close/>
                <a:moveTo>
                  <a:pt x="305277" y="966883"/>
                </a:moveTo>
                <a:cubicBezTo>
                  <a:pt x="309487" y="966883"/>
                  <a:pt x="312897" y="970293"/>
                  <a:pt x="312897" y="974503"/>
                </a:cubicBezTo>
                <a:cubicBezTo>
                  <a:pt x="312897" y="978713"/>
                  <a:pt x="309487" y="982123"/>
                  <a:pt x="305277" y="982123"/>
                </a:cubicBezTo>
                <a:cubicBezTo>
                  <a:pt x="301067" y="982123"/>
                  <a:pt x="297657" y="978713"/>
                  <a:pt x="297657" y="974503"/>
                </a:cubicBezTo>
                <a:cubicBezTo>
                  <a:pt x="297657" y="970293"/>
                  <a:pt x="301067" y="966883"/>
                  <a:pt x="305277" y="966883"/>
                </a:cubicBezTo>
                <a:close/>
                <a:moveTo>
                  <a:pt x="230886" y="966883"/>
                </a:moveTo>
                <a:cubicBezTo>
                  <a:pt x="235096" y="966883"/>
                  <a:pt x="238506" y="970293"/>
                  <a:pt x="238506" y="974503"/>
                </a:cubicBezTo>
                <a:cubicBezTo>
                  <a:pt x="238506" y="978713"/>
                  <a:pt x="235096" y="982123"/>
                  <a:pt x="230886" y="982123"/>
                </a:cubicBezTo>
                <a:cubicBezTo>
                  <a:pt x="226676" y="982123"/>
                  <a:pt x="223266" y="978713"/>
                  <a:pt x="223266" y="974503"/>
                </a:cubicBezTo>
                <a:cubicBezTo>
                  <a:pt x="223266" y="970293"/>
                  <a:pt x="226676" y="966883"/>
                  <a:pt x="230886" y="966883"/>
                </a:cubicBezTo>
                <a:close/>
                <a:moveTo>
                  <a:pt x="156496" y="966883"/>
                </a:moveTo>
                <a:cubicBezTo>
                  <a:pt x="160706" y="966883"/>
                  <a:pt x="164116" y="970293"/>
                  <a:pt x="164116" y="974503"/>
                </a:cubicBezTo>
                <a:cubicBezTo>
                  <a:pt x="164116" y="978713"/>
                  <a:pt x="160706" y="982123"/>
                  <a:pt x="156496" y="982123"/>
                </a:cubicBezTo>
                <a:cubicBezTo>
                  <a:pt x="152286" y="982123"/>
                  <a:pt x="148876" y="978713"/>
                  <a:pt x="148876" y="974503"/>
                </a:cubicBezTo>
                <a:cubicBezTo>
                  <a:pt x="148876" y="970293"/>
                  <a:pt x="152286" y="966883"/>
                  <a:pt x="156496" y="966883"/>
                </a:cubicBezTo>
                <a:close/>
                <a:moveTo>
                  <a:pt x="82106" y="966883"/>
                </a:moveTo>
                <a:cubicBezTo>
                  <a:pt x="86316" y="966883"/>
                  <a:pt x="89726" y="970293"/>
                  <a:pt x="89726" y="974503"/>
                </a:cubicBezTo>
                <a:cubicBezTo>
                  <a:pt x="89726" y="978713"/>
                  <a:pt x="86316" y="982123"/>
                  <a:pt x="82106" y="982123"/>
                </a:cubicBezTo>
                <a:cubicBezTo>
                  <a:pt x="77896" y="982123"/>
                  <a:pt x="74486" y="978713"/>
                  <a:pt x="74486" y="974503"/>
                </a:cubicBezTo>
                <a:cubicBezTo>
                  <a:pt x="74486" y="970293"/>
                  <a:pt x="77896" y="966883"/>
                  <a:pt x="82106" y="966883"/>
                </a:cubicBezTo>
                <a:close/>
                <a:moveTo>
                  <a:pt x="7525" y="966882"/>
                </a:moveTo>
                <a:cubicBezTo>
                  <a:pt x="11735" y="966835"/>
                  <a:pt x="15183" y="970197"/>
                  <a:pt x="15240" y="974407"/>
                </a:cubicBezTo>
                <a:cubicBezTo>
                  <a:pt x="15287" y="978617"/>
                  <a:pt x="11925" y="982065"/>
                  <a:pt x="7715" y="982123"/>
                </a:cubicBezTo>
                <a:cubicBezTo>
                  <a:pt x="7687" y="982123"/>
                  <a:pt x="7649" y="982123"/>
                  <a:pt x="7620" y="982123"/>
                </a:cubicBezTo>
                <a:cubicBezTo>
                  <a:pt x="3410" y="982123"/>
                  <a:pt x="0" y="978713"/>
                  <a:pt x="0" y="974503"/>
                </a:cubicBezTo>
                <a:cubicBezTo>
                  <a:pt x="0" y="970331"/>
                  <a:pt x="3353" y="966940"/>
                  <a:pt x="7525" y="966882"/>
                </a:cubicBezTo>
                <a:close/>
                <a:moveTo>
                  <a:pt x="528352" y="892493"/>
                </a:moveTo>
                <a:cubicBezTo>
                  <a:pt x="532562" y="892493"/>
                  <a:pt x="535972" y="895903"/>
                  <a:pt x="535972" y="900113"/>
                </a:cubicBezTo>
                <a:cubicBezTo>
                  <a:pt x="535972" y="904323"/>
                  <a:pt x="532562" y="907733"/>
                  <a:pt x="528352" y="907733"/>
                </a:cubicBezTo>
                <a:cubicBezTo>
                  <a:pt x="524142" y="907733"/>
                  <a:pt x="520732" y="904323"/>
                  <a:pt x="520732" y="900113"/>
                </a:cubicBezTo>
                <a:cubicBezTo>
                  <a:pt x="520732" y="895903"/>
                  <a:pt x="524142" y="892493"/>
                  <a:pt x="528352" y="892493"/>
                </a:cubicBezTo>
                <a:close/>
                <a:moveTo>
                  <a:pt x="453962" y="892493"/>
                </a:moveTo>
                <a:cubicBezTo>
                  <a:pt x="458172" y="892493"/>
                  <a:pt x="461582" y="895903"/>
                  <a:pt x="461582" y="900113"/>
                </a:cubicBezTo>
                <a:cubicBezTo>
                  <a:pt x="461582" y="904323"/>
                  <a:pt x="458172" y="907733"/>
                  <a:pt x="453962" y="907733"/>
                </a:cubicBezTo>
                <a:cubicBezTo>
                  <a:pt x="449752" y="907733"/>
                  <a:pt x="446342" y="904323"/>
                  <a:pt x="446342" y="900113"/>
                </a:cubicBezTo>
                <a:cubicBezTo>
                  <a:pt x="446342" y="895903"/>
                  <a:pt x="449752" y="892493"/>
                  <a:pt x="453962" y="892493"/>
                </a:cubicBezTo>
                <a:close/>
                <a:moveTo>
                  <a:pt x="379667" y="892493"/>
                </a:moveTo>
                <a:cubicBezTo>
                  <a:pt x="383877" y="892493"/>
                  <a:pt x="387287" y="895903"/>
                  <a:pt x="387287" y="900113"/>
                </a:cubicBezTo>
                <a:cubicBezTo>
                  <a:pt x="387287" y="904323"/>
                  <a:pt x="383877" y="907733"/>
                  <a:pt x="379667" y="907733"/>
                </a:cubicBezTo>
                <a:cubicBezTo>
                  <a:pt x="375457" y="907733"/>
                  <a:pt x="372047" y="904323"/>
                  <a:pt x="372047" y="900113"/>
                </a:cubicBezTo>
                <a:cubicBezTo>
                  <a:pt x="372047" y="895903"/>
                  <a:pt x="375457" y="892493"/>
                  <a:pt x="379667" y="892493"/>
                </a:cubicBezTo>
                <a:close/>
                <a:moveTo>
                  <a:pt x="305277" y="892493"/>
                </a:moveTo>
                <a:cubicBezTo>
                  <a:pt x="309487" y="892493"/>
                  <a:pt x="312897" y="895903"/>
                  <a:pt x="312897" y="900113"/>
                </a:cubicBezTo>
                <a:cubicBezTo>
                  <a:pt x="312897" y="904323"/>
                  <a:pt x="309487" y="907733"/>
                  <a:pt x="305277" y="907733"/>
                </a:cubicBezTo>
                <a:cubicBezTo>
                  <a:pt x="301067" y="907733"/>
                  <a:pt x="297657" y="904323"/>
                  <a:pt x="297657" y="900113"/>
                </a:cubicBezTo>
                <a:cubicBezTo>
                  <a:pt x="297657" y="895903"/>
                  <a:pt x="301067" y="892493"/>
                  <a:pt x="305277" y="892493"/>
                </a:cubicBezTo>
                <a:close/>
                <a:moveTo>
                  <a:pt x="230886" y="892493"/>
                </a:moveTo>
                <a:cubicBezTo>
                  <a:pt x="235096" y="892493"/>
                  <a:pt x="238506" y="895903"/>
                  <a:pt x="238506" y="900113"/>
                </a:cubicBezTo>
                <a:cubicBezTo>
                  <a:pt x="238506" y="904323"/>
                  <a:pt x="235096" y="907733"/>
                  <a:pt x="230886" y="907733"/>
                </a:cubicBezTo>
                <a:cubicBezTo>
                  <a:pt x="226676" y="907733"/>
                  <a:pt x="223266" y="904323"/>
                  <a:pt x="223266" y="900113"/>
                </a:cubicBezTo>
                <a:cubicBezTo>
                  <a:pt x="223266" y="895903"/>
                  <a:pt x="226676" y="892493"/>
                  <a:pt x="230886" y="892493"/>
                </a:cubicBezTo>
                <a:close/>
                <a:moveTo>
                  <a:pt x="156496" y="892493"/>
                </a:moveTo>
                <a:cubicBezTo>
                  <a:pt x="160706" y="892493"/>
                  <a:pt x="164116" y="895903"/>
                  <a:pt x="164116" y="900113"/>
                </a:cubicBezTo>
                <a:cubicBezTo>
                  <a:pt x="164116" y="904323"/>
                  <a:pt x="160706" y="907733"/>
                  <a:pt x="156496" y="907733"/>
                </a:cubicBezTo>
                <a:cubicBezTo>
                  <a:pt x="152286" y="907733"/>
                  <a:pt x="148876" y="904323"/>
                  <a:pt x="148876" y="900113"/>
                </a:cubicBezTo>
                <a:cubicBezTo>
                  <a:pt x="148876" y="895903"/>
                  <a:pt x="152286" y="892493"/>
                  <a:pt x="156496" y="892493"/>
                </a:cubicBezTo>
                <a:close/>
                <a:moveTo>
                  <a:pt x="82106" y="892493"/>
                </a:moveTo>
                <a:cubicBezTo>
                  <a:pt x="86316" y="892493"/>
                  <a:pt x="89726" y="895903"/>
                  <a:pt x="89726" y="900113"/>
                </a:cubicBezTo>
                <a:cubicBezTo>
                  <a:pt x="89726" y="904323"/>
                  <a:pt x="86316" y="907733"/>
                  <a:pt x="82106" y="907733"/>
                </a:cubicBezTo>
                <a:cubicBezTo>
                  <a:pt x="77896" y="907733"/>
                  <a:pt x="74486" y="904323"/>
                  <a:pt x="74486" y="900113"/>
                </a:cubicBezTo>
                <a:cubicBezTo>
                  <a:pt x="74486" y="895903"/>
                  <a:pt x="77896" y="892493"/>
                  <a:pt x="82106" y="892493"/>
                </a:cubicBezTo>
                <a:close/>
                <a:moveTo>
                  <a:pt x="7525" y="892493"/>
                </a:moveTo>
                <a:cubicBezTo>
                  <a:pt x="11735" y="892445"/>
                  <a:pt x="15183" y="895807"/>
                  <a:pt x="15240" y="900017"/>
                </a:cubicBezTo>
                <a:cubicBezTo>
                  <a:pt x="15287" y="904227"/>
                  <a:pt x="11925" y="907675"/>
                  <a:pt x="7715" y="907733"/>
                </a:cubicBezTo>
                <a:cubicBezTo>
                  <a:pt x="7687" y="907733"/>
                  <a:pt x="7649" y="907733"/>
                  <a:pt x="7620" y="907733"/>
                </a:cubicBezTo>
                <a:cubicBezTo>
                  <a:pt x="3410" y="907733"/>
                  <a:pt x="0" y="904323"/>
                  <a:pt x="0" y="900113"/>
                </a:cubicBezTo>
                <a:cubicBezTo>
                  <a:pt x="0" y="895941"/>
                  <a:pt x="3353" y="892550"/>
                  <a:pt x="7525" y="892493"/>
                </a:cubicBezTo>
                <a:close/>
                <a:moveTo>
                  <a:pt x="453962" y="818483"/>
                </a:moveTo>
                <a:cubicBezTo>
                  <a:pt x="458172" y="818483"/>
                  <a:pt x="461582" y="821893"/>
                  <a:pt x="461582" y="826103"/>
                </a:cubicBezTo>
                <a:cubicBezTo>
                  <a:pt x="461582" y="830313"/>
                  <a:pt x="458172" y="833723"/>
                  <a:pt x="453962" y="833723"/>
                </a:cubicBezTo>
                <a:cubicBezTo>
                  <a:pt x="449752" y="833723"/>
                  <a:pt x="446342" y="830313"/>
                  <a:pt x="446342" y="826103"/>
                </a:cubicBezTo>
                <a:cubicBezTo>
                  <a:pt x="446342" y="821893"/>
                  <a:pt x="449752" y="818483"/>
                  <a:pt x="453962" y="818483"/>
                </a:cubicBezTo>
                <a:close/>
                <a:moveTo>
                  <a:pt x="379667" y="818483"/>
                </a:moveTo>
                <a:cubicBezTo>
                  <a:pt x="383877" y="818483"/>
                  <a:pt x="387287" y="821893"/>
                  <a:pt x="387287" y="826103"/>
                </a:cubicBezTo>
                <a:cubicBezTo>
                  <a:pt x="387287" y="830313"/>
                  <a:pt x="383877" y="833723"/>
                  <a:pt x="379667" y="833723"/>
                </a:cubicBezTo>
                <a:cubicBezTo>
                  <a:pt x="375457" y="833723"/>
                  <a:pt x="372047" y="830313"/>
                  <a:pt x="372047" y="826103"/>
                </a:cubicBezTo>
                <a:cubicBezTo>
                  <a:pt x="372047" y="821893"/>
                  <a:pt x="375457" y="818483"/>
                  <a:pt x="379667" y="818483"/>
                </a:cubicBezTo>
                <a:close/>
                <a:moveTo>
                  <a:pt x="230886" y="818483"/>
                </a:moveTo>
                <a:cubicBezTo>
                  <a:pt x="235096" y="818483"/>
                  <a:pt x="238506" y="821893"/>
                  <a:pt x="238506" y="826103"/>
                </a:cubicBezTo>
                <a:cubicBezTo>
                  <a:pt x="238506" y="830313"/>
                  <a:pt x="235096" y="833723"/>
                  <a:pt x="230886" y="833723"/>
                </a:cubicBezTo>
                <a:cubicBezTo>
                  <a:pt x="226676" y="833723"/>
                  <a:pt x="223266" y="830313"/>
                  <a:pt x="223266" y="826103"/>
                </a:cubicBezTo>
                <a:cubicBezTo>
                  <a:pt x="223266" y="821893"/>
                  <a:pt x="226676" y="818483"/>
                  <a:pt x="230886" y="818483"/>
                </a:cubicBezTo>
                <a:close/>
                <a:moveTo>
                  <a:pt x="7716" y="818483"/>
                </a:moveTo>
                <a:cubicBezTo>
                  <a:pt x="11926" y="818483"/>
                  <a:pt x="15336" y="821893"/>
                  <a:pt x="15336" y="826103"/>
                </a:cubicBezTo>
                <a:cubicBezTo>
                  <a:pt x="15336" y="830313"/>
                  <a:pt x="11926" y="833723"/>
                  <a:pt x="7716" y="833723"/>
                </a:cubicBezTo>
                <a:cubicBezTo>
                  <a:pt x="3506" y="833723"/>
                  <a:pt x="96" y="830313"/>
                  <a:pt x="96" y="826103"/>
                </a:cubicBezTo>
                <a:cubicBezTo>
                  <a:pt x="96" y="821893"/>
                  <a:pt x="3506" y="818483"/>
                  <a:pt x="7716" y="818483"/>
                </a:cubicBezTo>
                <a:close/>
                <a:moveTo>
                  <a:pt x="528352" y="818102"/>
                </a:moveTo>
                <a:cubicBezTo>
                  <a:pt x="532561" y="818102"/>
                  <a:pt x="535972" y="821514"/>
                  <a:pt x="535972" y="825722"/>
                </a:cubicBezTo>
                <a:cubicBezTo>
                  <a:pt x="535972" y="829930"/>
                  <a:pt x="532561" y="833342"/>
                  <a:pt x="528352" y="833342"/>
                </a:cubicBezTo>
                <a:cubicBezTo>
                  <a:pt x="524144" y="833342"/>
                  <a:pt x="520732" y="829930"/>
                  <a:pt x="520732" y="825722"/>
                </a:cubicBezTo>
                <a:cubicBezTo>
                  <a:pt x="520732" y="821514"/>
                  <a:pt x="524144" y="818102"/>
                  <a:pt x="528352" y="818102"/>
                </a:cubicBezTo>
                <a:close/>
                <a:moveTo>
                  <a:pt x="305277" y="818102"/>
                </a:moveTo>
                <a:cubicBezTo>
                  <a:pt x="309485" y="818102"/>
                  <a:pt x="312897" y="821514"/>
                  <a:pt x="312897" y="825722"/>
                </a:cubicBezTo>
                <a:cubicBezTo>
                  <a:pt x="312897" y="829930"/>
                  <a:pt x="309485" y="833342"/>
                  <a:pt x="305277" y="833342"/>
                </a:cubicBezTo>
                <a:cubicBezTo>
                  <a:pt x="301068" y="833342"/>
                  <a:pt x="297657" y="829930"/>
                  <a:pt x="297657" y="825722"/>
                </a:cubicBezTo>
                <a:cubicBezTo>
                  <a:pt x="297657" y="821514"/>
                  <a:pt x="301068" y="818102"/>
                  <a:pt x="305277" y="818102"/>
                </a:cubicBezTo>
                <a:close/>
                <a:moveTo>
                  <a:pt x="156496" y="818102"/>
                </a:moveTo>
                <a:cubicBezTo>
                  <a:pt x="160704" y="818102"/>
                  <a:pt x="164116" y="821514"/>
                  <a:pt x="164116" y="825722"/>
                </a:cubicBezTo>
                <a:cubicBezTo>
                  <a:pt x="164116" y="829930"/>
                  <a:pt x="160704" y="833342"/>
                  <a:pt x="156496" y="833342"/>
                </a:cubicBezTo>
                <a:cubicBezTo>
                  <a:pt x="152287" y="833342"/>
                  <a:pt x="148876" y="829930"/>
                  <a:pt x="148876" y="825722"/>
                </a:cubicBezTo>
                <a:cubicBezTo>
                  <a:pt x="148876" y="821514"/>
                  <a:pt x="152287" y="818102"/>
                  <a:pt x="156496" y="818102"/>
                </a:cubicBezTo>
                <a:close/>
                <a:moveTo>
                  <a:pt x="82106" y="818102"/>
                </a:moveTo>
                <a:cubicBezTo>
                  <a:pt x="86314" y="818102"/>
                  <a:pt x="89726" y="821514"/>
                  <a:pt x="89726" y="825722"/>
                </a:cubicBezTo>
                <a:cubicBezTo>
                  <a:pt x="89726" y="829930"/>
                  <a:pt x="86314" y="833342"/>
                  <a:pt x="82106" y="833342"/>
                </a:cubicBezTo>
                <a:cubicBezTo>
                  <a:pt x="77898" y="833342"/>
                  <a:pt x="74486" y="829930"/>
                  <a:pt x="74486" y="825722"/>
                </a:cubicBezTo>
                <a:cubicBezTo>
                  <a:pt x="74486" y="821514"/>
                  <a:pt x="77898" y="818102"/>
                  <a:pt x="82106" y="818102"/>
                </a:cubicBezTo>
                <a:close/>
                <a:moveTo>
                  <a:pt x="379666" y="743712"/>
                </a:moveTo>
                <a:cubicBezTo>
                  <a:pt x="383248" y="744112"/>
                  <a:pt x="386077" y="746941"/>
                  <a:pt x="386477" y="750522"/>
                </a:cubicBezTo>
                <a:cubicBezTo>
                  <a:pt x="386953" y="754761"/>
                  <a:pt x="383905" y="758571"/>
                  <a:pt x="379666" y="759047"/>
                </a:cubicBezTo>
                <a:cubicBezTo>
                  <a:pt x="376085" y="758647"/>
                  <a:pt x="373256" y="755818"/>
                  <a:pt x="372856" y="752237"/>
                </a:cubicBezTo>
                <a:cubicBezTo>
                  <a:pt x="372379" y="747998"/>
                  <a:pt x="375427" y="744188"/>
                  <a:pt x="379666" y="743712"/>
                </a:cubicBezTo>
                <a:close/>
                <a:moveTo>
                  <a:pt x="7716" y="743617"/>
                </a:moveTo>
                <a:cubicBezTo>
                  <a:pt x="11974" y="743617"/>
                  <a:pt x="15431" y="747075"/>
                  <a:pt x="15431" y="751332"/>
                </a:cubicBezTo>
                <a:cubicBezTo>
                  <a:pt x="15431" y="755590"/>
                  <a:pt x="11974" y="759048"/>
                  <a:pt x="7716" y="759048"/>
                </a:cubicBezTo>
                <a:cubicBezTo>
                  <a:pt x="7649" y="759048"/>
                  <a:pt x="7592" y="759048"/>
                  <a:pt x="7526" y="759048"/>
                </a:cubicBezTo>
                <a:cubicBezTo>
                  <a:pt x="3315" y="758990"/>
                  <a:pt x="-57" y="755542"/>
                  <a:pt x="1" y="751332"/>
                </a:cubicBezTo>
                <a:cubicBezTo>
                  <a:pt x="1" y="747075"/>
                  <a:pt x="3458" y="743617"/>
                  <a:pt x="7716" y="743617"/>
                </a:cubicBezTo>
                <a:close/>
                <a:moveTo>
                  <a:pt x="528542" y="743616"/>
                </a:moveTo>
                <a:cubicBezTo>
                  <a:pt x="532800" y="743674"/>
                  <a:pt x="536210" y="747169"/>
                  <a:pt x="536162" y="751427"/>
                </a:cubicBezTo>
                <a:cubicBezTo>
                  <a:pt x="536105" y="755685"/>
                  <a:pt x="532609" y="759104"/>
                  <a:pt x="528352" y="759047"/>
                </a:cubicBezTo>
                <a:cubicBezTo>
                  <a:pt x="528323" y="759047"/>
                  <a:pt x="528285" y="759047"/>
                  <a:pt x="528257" y="759047"/>
                </a:cubicBezTo>
                <a:cubicBezTo>
                  <a:pt x="524047" y="758990"/>
                  <a:pt x="520675" y="755542"/>
                  <a:pt x="520732" y="751332"/>
                </a:cubicBezTo>
                <a:cubicBezTo>
                  <a:pt x="520732" y="751303"/>
                  <a:pt x="520732" y="751265"/>
                  <a:pt x="520732" y="751237"/>
                </a:cubicBezTo>
                <a:cubicBezTo>
                  <a:pt x="520789" y="746979"/>
                  <a:pt x="524284" y="743569"/>
                  <a:pt x="528542" y="743616"/>
                </a:cubicBezTo>
                <a:close/>
                <a:moveTo>
                  <a:pt x="454153" y="743616"/>
                </a:moveTo>
                <a:cubicBezTo>
                  <a:pt x="458410" y="743674"/>
                  <a:pt x="461820" y="747169"/>
                  <a:pt x="461772" y="751427"/>
                </a:cubicBezTo>
                <a:cubicBezTo>
                  <a:pt x="461715" y="755685"/>
                  <a:pt x="458220" y="759104"/>
                  <a:pt x="453962" y="759047"/>
                </a:cubicBezTo>
                <a:cubicBezTo>
                  <a:pt x="449742" y="758999"/>
                  <a:pt x="446342" y="755551"/>
                  <a:pt x="446342" y="751332"/>
                </a:cubicBezTo>
                <a:cubicBezTo>
                  <a:pt x="446342" y="751303"/>
                  <a:pt x="446342" y="751265"/>
                  <a:pt x="446342" y="751237"/>
                </a:cubicBezTo>
                <a:cubicBezTo>
                  <a:pt x="446400" y="746979"/>
                  <a:pt x="449895" y="743569"/>
                  <a:pt x="454153" y="743616"/>
                </a:cubicBezTo>
                <a:close/>
                <a:moveTo>
                  <a:pt x="305467" y="743616"/>
                </a:moveTo>
                <a:cubicBezTo>
                  <a:pt x="309724" y="743674"/>
                  <a:pt x="313135" y="747169"/>
                  <a:pt x="313087" y="751427"/>
                </a:cubicBezTo>
                <a:cubicBezTo>
                  <a:pt x="313030" y="755685"/>
                  <a:pt x="309534" y="759104"/>
                  <a:pt x="305276" y="759047"/>
                </a:cubicBezTo>
                <a:cubicBezTo>
                  <a:pt x="305248" y="759047"/>
                  <a:pt x="305210" y="759047"/>
                  <a:pt x="305181" y="759047"/>
                </a:cubicBezTo>
                <a:cubicBezTo>
                  <a:pt x="300971" y="758990"/>
                  <a:pt x="297609" y="755542"/>
                  <a:pt x="297657" y="751332"/>
                </a:cubicBezTo>
                <a:cubicBezTo>
                  <a:pt x="297657" y="751303"/>
                  <a:pt x="297657" y="751265"/>
                  <a:pt x="297657" y="751237"/>
                </a:cubicBezTo>
                <a:cubicBezTo>
                  <a:pt x="297713" y="746979"/>
                  <a:pt x="301209" y="743569"/>
                  <a:pt x="305467" y="743616"/>
                </a:cubicBezTo>
                <a:close/>
                <a:moveTo>
                  <a:pt x="231077" y="743616"/>
                </a:moveTo>
                <a:cubicBezTo>
                  <a:pt x="235334" y="743674"/>
                  <a:pt x="238745" y="747169"/>
                  <a:pt x="238697" y="751427"/>
                </a:cubicBezTo>
                <a:cubicBezTo>
                  <a:pt x="238640" y="755685"/>
                  <a:pt x="235144" y="759104"/>
                  <a:pt x="230886" y="759047"/>
                </a:cubicBezTo>
                <a:cubicBezTo>
                  <a:pt x="230858" y="759047"/>
                  <a:pt x="230820" y="759047"/>
                  <a:pt x="230791" y="759047"/>
                </a:cubicBezTo>
                <a:cubicBezTo>
                  <a:pt x="226581" y="758990"/>
                  <a:pt x="223219" y="755542"/>
                  <a:pt x="223267" y="751332"/>
                </a:cubicBezTo>
                <a:cubicBezTo>
                  <a:pt x="223267" y="751303"/>
                  <a:pt x="223267" y="751265"/>
                  <a:pt x="223267" y="751237"/>
                </a:cubicBezTo>
                <a:cubicBezTo>
                  <a:pt x="223323" y="746979"/>
                  <a:pt x="226819" y="743569"/>
                  <a:pt x="231077" y="743616"/>
                </a:cubicBezTo>
                <a:close/>
                <a:moveTo>
                  <a:pt x="156687" y="743616"/>
                </a:moveTo>
                <a:cubicBezTo>
                  <a:pt x="160944" y="743674"/>
                  <a:pt x="164355" y="747169"/>
                  <a:pt x="164307" y="751427"/>
                </a:cubicBezTo>
                <a:cubicBezTo>
                  <a:pt x="164250" y="755685"/>
                  <a:pt x="160754" y="759104"/>
                  <a:pt x="156496" y="759047"/>
                </a:cubicBezTo>
                <a:cubicBezTo>
                  <a:pt x="156468" y="759047"/>
                  <a:pt x="156430" y="759047"/>
                  <a:pt x="156401" y="759047"/>
                </a:cubicBezTo>
                <a:cubicBezTo>
                  <a:pt x="152191" y="758990"/>
                  <a:pt x="148829" y="755542"/>
                  <a:pt x="148877" y="751332"/>
                </a:cubicBezTo>
                <a:cubicBezTo>
                  <a:pt x="148877" y="751303"/>
                  <a:pt x="148877" y="751265"/>
                  <a:pt x="148877" y="751237"/>
                </a:cubicBezTo>
                <a:cubicBezTo>
                  <a:pt x="148933" y="746979"/>
                  <a:pt x="152429" y="743569"/>
                  <a:pt x="156687" y="743616"/>
                </a:cubicBezTo>
                <a:close/>
                <a:moveTo>
                  <a:pt x="82296" y="743616"/>
                </a:moveTo>
                <a:cubicBezTo>
                  <a:pt x="86553" y="743674"/>
                  <a:pt x="89964" y="747169"/>
                  <a:pt x="89916" y="751427"/>
                </a:cubicBezTo>
                <a:cubicBezTo>
                  <a:pt x="89859" y="755685"/>
                  <a:pt x="86363" y="759104"/>
                  <a:pt x="82105" y="759047"/>
                </a:cubicBezTo>
                <a:cubicBezTo>
                  <a:pt x="82077" y="759047"/>
                  <a:pt x="82039" y="759047"/>
                  <a:pt x="82010" y="759047"/>
                </a:cubicBezTo>
                <a:cubicBezTo>
                  <a:pt x="77800" y="758990"/>
                  <a:pt x="74438" y="755542"/>
                  <a:pt x="74486" y="751332"/>
                </a:cubicBezTo>
                <a:cubicBezTo>
                  <a:pt x="74486" y="751303"/>
                  <a:pt x="74486" y="751265"/>
                  <a:pt x="74486" y="751237"/>
                </a:cubicBezTo>
                <a:cubicBezTo>
                  <a:pt x="74542" y="746979"/>
                  <a:pt x="78038" y="743569"/>
                  <a:pt x="82296" y="743616"/>
                </a:cubicBezTo>
                <a:close/>
                <a:moveTo>
                  <a:pt x="7525" y="669418"/>
                </a:moveTo>
                <a:cubicBezTo>
                  <a:pt x="11735" y="669370"/>
                  <a:pt x="15183" y="672732"/>
                  <a:pt x="15240" y="676942"/>
                </a:cubicBezTo>
                <a:cubicBezTo>
                  <a:pt x="15287" y="681152"/>
                  <a:pt x="11925" y="684600"/>
                  <a:pt x="7715" y="684658"/>
                </a:cubicBezTo>
                <a:cubicBezTo>
                  <a:pt x="7687" y="684658"/>
                  <a:pt x="7649" y="684658"/>
                  <a:pt x="7620" y="684658"/>
                </a:cubicBezTo>
                <a:cubicBezTo>
                  <a:pt x="3410" y="684658"/>
                  <a:pt x="0" y="681248"/>
                  <a:pt x="0" y="677038"/>
                </a:cubicBezTo>
                <a:cubicBezTo>
                  <a:pt x="0" y="672866"/>
                  <a:pt x="3353" y="669475"/>
                  <a:pt x="7525" y="669418"/>
                </a:cubicBezTo>
                <a:close/>
                <a:moveTo>
                  <a:pt x="528352" y="669417"/>
                </a:moveTo>
                <a:cubicBezTo>
                  <a:pt x="532561" y="669417"/>
                  <a:pt x="535972" y="672829"/>
                  <a:pt x="535972" y="677037"/>
                </a:cubicBezTo>
                <a:cubicBezTo>
                  <a:pt x="535972" y="681245"/>
                  <a:pt x="532561" y="684657"/>
                  <a:pt x="528352" y="684657"/>
                </a:cubicBezTo>
                <a:cubicBezTo>
                  <a:pt x="524144" y="684657"/>
                  <a:pt x="520732" y="681245"/>
                  <a:pt x="520732" y="677037"/>
                </a:cubicBezTo>
                <a:cubicBezTo>
                  <a:pt x="520732" y="672829"/>
                  <a:pt x="524144" y="669417"/>
                  <a:pt x="528352" y="669417"/>
                </a:cubicBezTo>
                <a:close/>
                <a:moveTo>
                  <a:pt x="453962" y="669417"/>
                </a:moveTo>
                <a:cubicBezTo>
                  <a:pt x="458172" y="669417"/>
                  <a:pt x="461582" y="672827"/>
                  <a:pt x="461582" y="677037"/>
                </a:cubicBezTo>
                <a:cubicBezTo>
                  <a:pt x="461582" y="681247"/>
                  <a:pt x="458172" y="684657"/>
                  <a:pt x="453962" y="684657"/>
                </a:cubicBezTo>
                <a:cubicBezTo>
                  <a:pt x="449752" y="684657"/>
                  <a:pt x="446342" y="681247"/>
                  <a:pt x="446342" y="677037"/>
                </a:cubicBezTo>
                <a:cubicBezTo>
                  <a:pt x="446342" y="672827"/>
                  <a:pt x="449752" y="669417"/>
                  <a:pt x="453962" y="669417"/>
                </a:cubicBezTo>
                <a:close/>
                <a:moveTo>
                  <a:pt x="379667" y="669417"/>
                </a:moveTo>
                <a:cubicBezTo>
                  <a:pt x="383877" y="669417"/>
                  <a:pt x="387287" y="672827"/>
                  <a:pt x="387287" y="677037"/>
                </a:cubicBezTo>
                <a:cubicBezTo>
                  <a:pt x="387287" y="681247"/>
                  <a:pt x="383877" y="684657"/>
                  <a:pt x="379667" y="684657"/>
                </a:cubicBezTo>
                <a:cubicBezTo>
                  <a:pt x="375457" y="684657"/>
                  <a:pt x="372047" y="681247"/>
                  <a:pt x="372047" y="677037"/>
                </a:cubicBezTo>
                <a:cubicBezTo>
                  <a:pt x="372047" y="672827"/>
                  <a:pt x="375457" y="669417"/>
                  <a:pt x="379667" y="669417"/>
                </a:cubicBezTo>
                <a:close/>
                <a:moveTo>
                  <a:pt x="305277" y="669417"/>
                </a:moveTo>
                <a:cubicBezTo>
                  <a:pt x="309485" y="669417"/>
                  <a:pt x="312897" y="672829"/>
                  <a:pt x="312897" y="677037"/>
                </a:cubicBezTo>
                <a:cubicBezTo>
                  <a:pt x="312897" y="681245"/>
                  <a:pt x="309485" y="684657"/>
                  <a:pt x="305277" y="684657"/>
                </a:cubicBezTo>
                <a:cubicBezTo>
                  <a:pt x="301068" y="684657"/>
                  <a:pt x="297657" y="681245"/>
                  <a:pt x="297657" y="677037"/>
                </a:cubicBezTo>
                <a:cubicBezTo>
                  <a:pt x="297657" y="672829"/>
                  <a:pt x="301068" y="669417"/>
                  <a:pt x="305277" y="669417"/>
                </a:cubicBezTo>
                <a:close/>
                <a:moveTo>
                  <a:pt x="230886" y="669417"/>
                </a:moveTo>
                <a:cubicBezTo>
                  <a:pt x="235096" y="669417"/>
                  <a:pt x="238506" y="672827"/>
                  <a:pt x="238506" y="677037"/>
                </a:cubicBezTo>
                <a:cubicBezTo>
                  <a:pt x="238506" y="681247"/>
                  <a:pt x="235096" y="684657"/>
                  <a:pt x="230886" y="684657"/>
                </a:cubicBezTo>
                <a:cubicBezTo>
                  <a:pt x="226676" y="684657"/>
                  <a:pt x="223266" y="681247"/>
                  <a:pt x="223266" y="677037"/>
                </a:cubicBezTo>
                <a:cubicBezTo>
                  <a:pt x="223266" y="672827"/>
                  <a:pt x="226676" y="669417"/>
                  <a:pt x="230886" y="669417"/>
                </a:cubicBezTo>
                <a:close/>
                <a:moveTo>
                  <a:pt x="156496" y="669417"/>
                </a:moveTo>
                <a:cubicBezTo>
                  <a:pt x="160704" y="669417"/>
                  <a:pt x="164116" y="672829"/>
                  <a:pt x="164116" y="677037"/>
                </a:cubicBezTo>
                <a:cubicBezTo>
                  <a:pt x="164116" y="681245"/>
                  <a:pt x="160704" y="684657"/>
                  <a:pt x="156496" y="684657"/>
                </a:cubicBezTo>
                <a:cubicBezTo>
                  <a:pt x="152287" y="684657"/>
                  <a:pt x="148876" y="681245"/>
                  <a:pt x="148876" y="677037"/>
                </a:cubicBezTo>
                <a:cubicBezTo>
                  <a:pt x="148876" y="672829"/>
                  <a:pt x="152287" y="669417"/>
                  <a:pt x="156496" y="669417"/>
                </a:cubicBezTo>
                <a:close/>
                <a:moveTo>
                  <a:pt x="82106" y="669417"/>
                </a:moveTo>
                <a:cubicBezTo>
                  <a:pt x="86314" y="669417"/>
                  <a:pt x="89726" y="672829"/>
                  <a:pt x="89726" y="677037"/>
                </a:cubicBezTo>
                <a:cubicBezTo>
                  <a:pt x="89726" y="681245"/>
                  <a:pt x="86314" y="684657"/>
                  <a:pt x="82106" y="684657"/>
                </a:cubicBezTo>
                <a:cubicBezTo>
                  <a:pt x="77898" y="684657"/>
                  <a:pt x="74486" y="681245"/>
                  <a:pt x="74486" y="677037"/>
                </a:cubicBezTo>
                <a:cubicBezTo>
                  <a:pt x="74486" y="672829"/>
                  <a:pt x="77898" y="669417"/>
                  <a:pt x="82106" y="669417"/>
                </a:cubicBezTo>
                <a:close/>
                <a:moveTo>
                  <a:pt x="7525" y="595028"/>
                </a:moveTo>
                <a:cubicBezTo>
                  <a:pt x="11735" y="594980"/>
                  <a:pt x="15183" y="598342"/>
                  <a:pt x="15240" y="602552"/>
                </a:cubicBezTo>
                <a:cubicBezTo>
                  <a:pt x="15287" y="606762"/>
                  <a:pt x="11925" y="610210"/>
                  <a:pt x="7715" y="610267"/>
                </a:cubicBezTo>
                <a:cubicBezTo>
                  <a:pt x="7687" y="610267"/>
                  <a:pt x="7649" y="610267"/>
                  <a:pt x="7620" y="610267"/>
                </a:cubicBezTo>
                <a:cubicBezTo>
                  <a:pt x="3410" y="610267"/>
                  <a:pt x="0" y="606858"/>
                  <a:pt x="0" y="602648"/>
                </a:cubicBezTo>
                <a:cubicBezTo>
                  <a:pt x="0" y="598476"/>
                  <a:pt x="3353" y="595085"/>
                  <a:pt x="7525" y="595028"/>
                </a:cubicBezTo>
                <a:close/>
                <a:moveTo>
                  <a:pt x="528352" y="595027"/>
                </a:moveTo>
                <a:cubicBezTo>
                  <a:pt x="532561" y="595027"/>
                  <a:pt x="535972" y="598439"/>
                  <a:pt x="535972" y="602647"/>
                </a:cubicBezTo>
                <a:cubicBezTo>
                  <a:pt x="535972" y="606856"/>
                  <a:pt x="532561" y="610267"/>
                  <a:pt x="528352" y="610267"/>
                </a:cubicBezTo>
                <a:cubicBezTo>
                  <a:pt x="524144" y="610267"/>
                  <a:pt x="520732" y="606856"/>
                  <a:pt x="520732" y="602647"/>
                </a:cubicBezTo>
                <a:cubicBezTo>
                  <a:pt x="520732" y="598439"/>
                  <a:pt x="524144" y="595027"/>
                  <a:pt x="528352" y="595027"/>
                </a:cubicBezTo>
                <a:close/>
                <a:moveTo>
                  <a:pt x="453962" y="595027"/>
                </a:moveTo>
                <a:cubicBezTo>
                  <a:pt x="458172" y="595027"/>
                  <a:pt x="461582" y="598437"/>
                  <a:pt x="461582" y="602647"/>
                </a:cubicBezTo>
                <a:cubicBezTo>
                  <a:pt x="461582" y="606857"/>
                  <a:pt x="458172" y="610267"/>
                  <a:pt x="453962" y="610267"/>
                </a:cubicBezTo>
                <a:cubicBezTo>
                  <a:pt x="449752" y="610267"/>
                  <a:pt x="446342" y="606857"/>
                  <a:pt x="446342" y="602647"/>
                </a:cubicBezTo>
                <a:cubicBezTo>
                  <a:pt x="446342" y="598437"/>
                  <a:pt x="449752" y="595027"/>
                  <a:pt x="453962" y="595027"/>
                </a:cubicBezTo>
                <a:close/>
                <a:moveTo>
                  <a:pt x="379667" y="595027"/>
                </a:moveTo>
                <a:cubicBezTo>
                  <a:pt x="383877" y="595027"/>
                  <a:pt x="387287" y="598437"/>
                  <a:pt x="387287" y="602647"/>
                </a:cubicBezTo>
                <a:cubicBezTo>
                  <a:pt x="387287" y="606857"/>
                  <a:pt x="383877" y="610267"/>
                  <a:pt x="379667" y="610267"/>
                </a:cubicBezTo>
                <a:cubicBezTo>
                  <a:pt x="375457" y="610267"/>
                  <a:pt x="372047" y="606857"/>
                  <a:pt x="372047" y="602647"/>
                </a:cubicBezTo>
                <a:cubicBezTo>
                  <a:pt x="372047" y="598437"/>
                  <a:pt x="375457" y="595027"/>
                  <a:pt x="379667" y="595027"/>
                </a:cubicBezTo>
                <a:close/>
                <a:moveTo>
                  <a:pt x="305277" y="595027"/>
                </a:moveTo>
                <a:cubicBezTo>
                  <a:pt x="309485" y="595027"/>
                  <a:pt x="312897" y="598439"/>
                  <a:pt x="312897" y="602647"/>
                </a:cubicBezTo>
                <a:cubicBezTo>
                  <a:pt x="312897" y="606856"/>
                  <a:pt x="309485" y="610267"/>
                  <a:pt x="305277" y="610267"/>
                </a:cubicBezTo>
                <a:cubicBezTo>
                  <a:pt x="301068" y="610267"/>
                  <a:pt x="297657" y="606856"/>
                  <a:pt x="297657" y="602647"/>
                </a:cubicBezTo>
                <a:cubicBezTo>
                  <a:pt x="297657" y="598439"/>
                  <a:pt x="301068" y="595027"/>
                  <a:pt x="305277" y="595027"/>
                </a:cubicBezTo>
                <a:close/>
                <a:moveTo>
                  <a:pt x="230886" y="595027"/>
                </a:moveTo>
                <a:cubicBezTo>
                  <a:pt x="235096" y="595027"/>
                  <a:pt x="238506" y="598437"/>
                  <a:pt x="238506" y="602647"/>
                </a:cubicBezTo>
                <a:cubicBezTo>
                  <a:pt x="238506" y="606857"/>
                  <a:pt x="235096" y="610267"/>
                  <a:pt x="230886" y="610267"/>
                </a:cubicBezTo>
                <a:cubicBezTo>
                  <a:pt x="226676" y="610267"/>
                  <a:pt x="223266" y="606857"/>
                  <a:pt x="223266" y="602647"/>
                </a:cubicBezTo>
                <a:cubicBezTo>
                  <a:pt x="223266" y="598437"/>
                  <a:pt x="226676" y="595027"/>
                  <a:pt x="230886" y="595027"/>
                </a:cubicBezTo>
                <a:close/>
                <a:moveTo>
                  <a:pt x="156496" y="595027"/>
                </a:moveTo>
                <a:cubicBezTo>
                  <a:pt x="160704" y="595027"/>
                  <a:pt x="164116" y="598439"/>
                  <a:pt x="164116" y="602647"/>
                </a:cubicBezTo>
                <a:cubicBezTo>
                  <a:pt x="164116" y="606856"/>
                  <a:pt x="160704" y="610267"/>
                  <a:pt x="156496" y="610267"/>
                </a:cubicBezTo>
                <a:cubicBezTo>
                  <a:pt x="152287" y="610267"/>
                  <a:pt x="148876" y="606856"/>
                  <a:pt x="148876" y="602647"/>
                </a:cubicBezTo>
                <a:cubicBezTo>
                  <a:pt x="148876" y="598439"/>
                  <a:pt x="152287" y="595027"/>
                  <a:pt x="156496" y="595027"/>
                </a:cubicBezTo>
                <a:close/>
                <a:moveTo>
                  <a:pt x="82106" y="595027"/>
                </a:moveTo>
                <a:cubicBezTo>
                  <a:pt x="86314" y="595027"/>
                  <a:pt x="89726" y="598439"/>
                  <a:pt x="89726" y="602647"/>
                </a:cubicBezTo>
                <a:cubicBezTo>
                  <a:pt x="89726" y="606856"/>
                  <a:pt x="86314" y="610267"/>
                  <a:pt x="82106" y="610267"/>
                </a:cubicBezTo>
                <a:cubicBezTo>
                  <a:pt x="77898" y="610267"/>
                  <a:pt x="74486" y="606856"/>
                  <a:pt x="74486" y="602647"/>
                </a:cubicBezTo>
                <a:cubicBezTo>
                  <a:pt x="74486" y="598439"/>
                  <a:pt x="77898" y="595027"/>
                  <a:pt x="82106" y="595027"/>
                </a:cubicBezTo>
                <a:close/>
                <a:moveTo>
                  <a:pt x="528352" y="520637"/>
                </a:moveTo>
                <a:cubicBezTo>
                  <a:pt x="532562" y="520637"/>
                  <a:pt x="535972" y="524047"/>
                  <a:pt x="535972" y="528257"/>
                </a:cubicBezTo>
                <a:cubicBezTo>
                  <a:pt x="535972" y="532467"/>
                  <a:pt x="532562" y="535877"/>
                  <a:pt x="528352" y="535877"/>
                </a:cubicBezTo>
                <a:cubicBezTo>
                  <a:pt x="524142" y="535877"/>
                  <a:pt x="520732" y="532467"/>
                  <a:pt x="520732" y="528257"/>
                </a:cubicBezTo>
                <a:cubicBezTo>
                  <a:pt x="520732" y="524047"/>
                  <a:pt x="524142" y="520637"/>
                  <a:pt x="528352" y="520637"/>
                </a:cubicBezTo>
                <a:close/>
                <a:moveTo>
                  <a:pt x="453962" y="520637"/>
                </a:moveTo>
                <a:cubicBezTo>
                  <a:pt x="458172" y="520637"/>
                  <a:pt x="461582" y="524047"/>
                  <a:pt x="461582" y="528257"/>
                </a:cubicBezTo>
                <a:cubicBezTo>
                  <a:pt x="461582" y="532467"/>
                  <a:pt x="458172" y="535877"/>
                  <a:pt x="453962" y="535877"/>
                </a:cubicBezTo>
                <a:cubicBezTo>
                  <a:pt x="449752" y="535877"/>
                  <a:pt x="446342" y="532467"/>
                  <a:pt x="446342" y="528257"/>
                </a:cubicBezTo>
                <a:cubicBezTo>
                  <a:pt x="446342" y="524047"/>
                  <a:pt x="449752" y="520637"/>
                  <a:pt x="453962" y="520637"/>
                </a:cubicBezTo>
                <a:close/>
                <a:moveTo>
                  <a:pt x="379667" y="520637"/>
                </a:moveTo>
                <a:cubicBezTo>
                  <a:pt x="383877" y="520637"/>
                  <a:pt x="387287" y="524047"/>
                  <a:pt x="387287" y="528257"/>
                </a:cubicBezTo>
                <a:cubicBezTo>
                  <a:pt x="387287" y="532467"/>
                  <a:pt x="383877" y="535877"/>
                  <a:pt x="379667" y="535877"/>
                </a:cubicBezTo>
                <a:cubicBezTo>
                  <a:pt x="375457" y="535877"/>
                  <a:pt x="372047" y="532467"/>
                  <a:pt x="372047" y="528257"/>
                </a:cubicBezTo>
                <a:cubicBezTo>
                  <a:pt x="372047" y="524047"/>
                  <a:pt x="375457" y="520637"/>
                  <a:pt x="379667" y="520637"/>
                </a:cubicBezTo>
                <a:close/>
                <a:moveTo>
                  <a:pt x="305277" y="520637"/>
                </a:moveTo>
                <a:cubicBezTo>
                  <a:pt x="309487" y="520637"/>
                  <a:pt x="312897" y="524047"/>
                  <a:pt x="312897" y="528257"/>
                </a:cubicBezTo>
                <a:cubicBezTo>
                  <a:pt x="312897" y="532467"/>
                  <a:pt x="309487" y="535877"/>
                  <a:pt x="305277" y="535877"/>
                </a:cubicBezTo>
                <a:cubicBezTo>
                  <a:pt x="301067" y="535877"/>
                  <a:pt x="297657" y="532467"/>
                  <a:pt x="297657" y="528257"/>
                </a:cubicBezTo>
                <a:cubicBezTo>
                  <a:pt x="297657" y="524047"/>
                  <a:pt x="301067" y="520637"/>
                  <a:pt x="305277" y="520637"/>
                </a:cubicBezTo>
                <a:close/>
                <a:moveTo>
                  <a:pt x="230886" y="520637"/>
                </a:moveTo>
                <a:cubicBezTo>
                  <a:pt x="235096" y="520637"/>
                  <a:pt x="238506" y="524047"/>
                  <a:pt x="238506" y="528257"/>
                </a:cubicBezTo>
                <a:cubicBezTo>
                  <a:pt x="238506" y="532467"/>
                  <a:pt x="235096" y="535877"/>
                  <a:pt x="230886" y="535877"/>
                </a:cubicBezTo>
                <a:cubicBezTo>
                  <a:pt x="226676" y="535877"/>
                  <a:pt x="223266" y="532467"/>
                  <a:pt x="223266" y="528257"/>
                </a:cubicBezTo>
                <a:cubicBezTo>
                  <a:pt x="223266" y="524047"/>
                  <a:pt x="226676" y="520637"/>
                  <a:pt x="230886" y="520637"/>
                </a:cubicBezTo>
                <a:close/>
                <a:moveTo>
                  <a:pt x="156496" y="520637"/>
                </a:moveTo>
                <a:cubicBezTo>
                  <a:pt x="160706" y="520637"/>
                  <a:pt x="164116" y="524047"/>
                  <a:pt x="164116" y="528257"/>
                </a:cubicBezTo>
                <a:cubicBezTo>
                  <a:pt x="164116" y="532467"/>
                  <a:pt x="160706" y="535877"/>
                  <a:pt x="156496" y="535877"/>
                </a:cubicBezTo>
                <a:cubicBezTo>
                  <a:pt x="152286" y="535877"/>
                  <a:pt x="148876" y="532467"/>
                  <a:pt x="148876" y="528257"/>
                </a:cubicBezTo>
                <a:cubicBezTo>
                  <a:pt x="148876" y="524047"/>
                  <a:pt x="152286" y="520637"/>
                  <a:pt x="156496" y="520637"/>
                </a:cubicBezTo>
                <a:close/>
                <a:moveTo>
                  <a:pt x="82106" y="520637"/>
                </a:moveTo>
                <a:cubicBezTo>
                  <a:pt x="86316" y="520637"/>
                  <a:pt x="89726" y="524047"/>
                  <a:pt x="89726" y="528257"/>
                </a:cubicBezTo>
                <a:cubicBezTo>
                  <a:pt x="89726" y="532467"/>
                  <a:pt x="86316" y="535877"/>
                  <a:pt x="82106" y="535877"/>
                </a:cubicBezTo>
                <a:cubicBezTo>
                  <a:pt x="77896" y="535877"/>
                  <a:pt x="74486" y="532467"/>
                  <a:pt x="74486" y="528257"/>
                </a:cubicBezTo>
                <a:cubicBezTo>
                  <a:pt x="74486" y="524047"/>
                  <a:pt x="77896" y="520637"/>
                  <a:pt x="82106" y="520637"/>
                </a:cubicBezTo>
                <a:close/>
                <a:moveTo>
                  <a:pt x="7525" y="520637"/>
                </a:moveTo>
                <a:cubicBezTo>
                  <a:pt x="11735" y="520589"/>
                  <a:pt x="15183" y="523951"/>
                  <a:pt x="15240" y="528161"/>
                </a:cubicBezTo>
                <a:cubicBezTo>
                  <a:pt x="15287" y="532371"/>
                  <a:pt x="11925" y="535819"/>
                  <a:pt x="7715" y="535876"/>
                </a:cubicBezTo>
                <a:cubicBezTo>
                  <a:pt x="7687" y="535876"/>
                  <a:pt x="7649" y="535876"/>
                  <a:pt x="7620" y="535876"/>
                </a:cubicBezTo>
                <a:cubicBezTo>
                  <a:pt x="3410" y="535876"/>
                  <a:pt x="0" y="532466"/>
                  <a:pt x="0" y="528256"/>
                </a:cubicBezTo>
                <a:cubicBezTo>
                  <a:pt x="0" y="524085"/>
                  <a:pt x="3353" y="520694"/>
                  <a:pt x="7525" y="520637"/>
                </a:cubicBezTo>
                <a:close/>
                <a:moveTo>
                  <a:pt x="453962" y="446247"/>
                </a:moveTo>
                <a:cubicBezTo>
                  <a:pt x="458172" y="446247"/>
                  <a:pt x="461582" y="449657"/>
                  <a:pt x="461582" y="453867"/>
                </a:cubicBezTo>
                <a:cubicBezTo>
                  <a:pt x="461582" y="458077"/>
                  <a:pt x="458172" y="461487"/>
                  <a:pt x="453962" y="461487"/>
                </a:cubicBezTo>
                <a:cubicBezTo>
                  <a:pt x="449752" y="461487"/>
                  <a:pt x="446342" y="458077"/>
                  <a:pt x="446342" y="453867"/>
                </a:cubicBezTo>
                <a:cubicBezTo>
                  <a:pt x="446342" y="449657"/>
                  <a:pt x="449752" y="446247"/>
                  <a:pt x="453962" y="446247"/>
                </a:cubicBezTo>
                <a:close/>
                <a:moveTo>
                  <a:pt x="379667" y="446247"/>
                </a:moveTo>
                <a:cubicBezTo>
                  <a:pt x="383877" y="446247"/>
                  <a:pt x="387287" y="449657"/>
                  <a:pt x="387287" y="453867"/>
                </a:cubicBezTo>
                <a:cubicBezTo>
                  <a:pt x="387287" y="458077"/>
                  <a:pt x="383877" y="461487"/>
                  <a:pt x="379667" y="461487"/>
                </a:cubicBezTo>
                <a:cubicBezTo>
                  <a:pt x="375457" y="461487"/>
                  <a:pt x="372047" y="458077"/>
                  <a:pt x="372047" y="453867"/>
                </a:cubicBezTo>
                <a:cubicBezTo>
                  <a:pt x="372047" y="449657"/>
                  <a:pt x="375457" y="446247"/>
                  <a:pt x="379667" y="446247"/>
                </a:cubicBezTo>
                <a:close/>
                <a:moveTo>
                  <a:pt x="230886" y="446247"/>
                </a:moveTo>
                <a:cubicBezTo>
                  <a:pt x="235096" y="446247"/>
                  <a:pt x="238506" y="449657"/>
                  <a:pt x="238506" y="453867"/>
                </a:cubicBezTo>
                <a:cubicBezTo>
                  <a:pt x="238506" y="458077"/>
                  <a:pt x="235096" y="461487"/>
                  <a:pt x="230886" y="461487"/>
                </a:cubicBezTo>
                <a:cubicBezTo>
                  <a:pt x="226676" y="461487"/>
                  <a:pt x="223266" y="458077"/>
                  <a:pt x="223266" y="453867"/>
                </a:cubicBezTo>
                <a:cubicBezTo>
                  <a:pt x="223266" y="449657"/>
                  <a:pt x="226676" y="446247"/>
                  <a:pt x="230886" y="446247"/>
                </a:cubicBezTo>
                <a:close/>
                <a:moveTo>
                  <a:pt x="7525" y="446247"/>
                </a:moveTo>
                <a:cubicBezTo>
                  <a:pt x="11735" y="446199"/>
                  <a:pt x="15183" y="449561"/>
                  <a:pt x="15240" y="453771"/>
                </a:cubicBezTo>
                <a:cubicBezTo>
                  <a:pt x="15287" y="457981"/>
                  <a:pt x="11925" y="461429"/>
                  <a:pt x="7715" y="461486"/>
                </a:cubicBezTo>
                <a:cubicBezTo>
                  <a:pt x="7687" y="461486"/>
                  <a:pt x="7649" y="461486"/>
                  <a:pt x="7620" y="461486"/>
                </a:cubicBezTo>
                <a:cubicBezTo>
                  <a:pt x="3410" y="461486"/>
                  <a:pt x="0" y="458076"/>
                  <a:pt x="0" y="453866"/>
                </a:cubicBezTo>
                <a:cubicBezTo>
                  <a:pt x="0" y="449695"/>
                  <a:pt x="3353" y="446304"/>
                  <a:pt x="7525" y="446247"/>
                </a:cubicBezTo>
                <a:close/>
                <a:moveTo>
                  <a:pt x="528352" y="446246"/>
                </a:moveTo>
                <a:cubicBezTo>
                  <a:pt x="532561" y="446246"/>
                  <a:pt x="535972" y="449657"/>
                  <a:pt x="535972" y="453866"/>
                </a:cubicBezTo>
                <a:cubicBezTo>
                  <a:pt x="535972" y="458074"/>
                  <a:pt x="532561" y="461486"/>
                  <a:pt x="528352" y="461486"/>
                </a:cubicBezTo>
                <a:cubicBezTo>
                  <a:pt x="524144" y="461486"/>
                  <a:pt x="520732" y="458074"/>
                  <a:pt x="520732" y="453866"/>
                </a:cubicBezTo>
                <a:cubicBezTo>
                  <a:pt x="520732" y="449657"/>
                  <a:pt x="524144" y="446246"/>
                  <a:pt x="528352" y="446246"/>
                </a:cubicBezTo>
                <a:close/>
                <a:moveTo>
                  <a:pt x="305277" y="446246"/>
                </a:moveTo>
                <a:cubicBezTo>
                  <a:pt x="309485" y="446246"/>
                  <a:pt x="312897" y="449657"/>
                  <a:pt x="312897" y="453866"/>
                </a:cubicBezTo>
                <a:cubicBezTo>
                  <a:pt x="312897" y="458074"/>
                  <a:pt x="309485" y="461486"/>
                  <a:pt x="305277" y="461486"/>
                </a:cubicBezTo>
                <a:cubicBezTo>
                  <a:pt x="301068" y="461486"/>
                  <a:pt x="297657" y="458074"/>
                  <a:pt x="297657" y="453866"/>
                </a:cubicBezTo>
                <a:cubicBezTo>
                  <a:pt x="297657" y="449657"/>
                  <a:pt x="301068" y="446246"/>
                  <a:pt x="305277" y="446246"/>
                </a:cubicBezTo>
                <a:close/>
                <a:moveTo>
                  <a:pt x="156496" y="446246"/>
                </a:moveTo>
                <a:cubicBezTo>
                  <a:pt x="160704" y="446246"/>
                  <a:pt x="164116" y="449657"/>
                  <a:pt x="164116" y="453866"/>
                </a:cubicBezTo>
                <a:cubicBezTo>
                  <a:pt x="164116" y="458074"/>
                  <a:pt x="160704" y="461486"/>
                  <a:pt x="156496" y="461486"/>
                </a:cubicBezTo>
                <a:cubicBezTo>
                  <a:pt x="152287" y="461486"/>
                  <a:pt x="148876" y="458074"/>
                  <a:pt x="148876" y="453866"/>
                </a:cubicBezTo>
                <a:cubicBezTo>
                  <a:pt x="148876" y="449657"/>
                  <a:pt x="152287" y="446246"/>
                  <a:pt x="156496" y="446246"/>
                </a:cubicBezTo>
                <a:close/>
                <a:moveTo>
                  <a:pt x="82106" y="446246"/>
                </a:moveTo>
                <a:cubicBezTo>
                  <a:pt x="86314" y="446246"/>
                  <a:pt x="89726" y="449657"/>
                  <a:pt x="89726" y="453866"/>
                </a:cubicBezTo>
                <a:cubicBezTo>
                  <a:pt x="89726" y="458074"/>
                  <a:pt x="86314" y="461486"/>
                  <a:pt x="82106" y="461486"/>
                </a:cubicBezTo>
                <a:cubicBezTo>
                  <a:pt x="77898" y="461486"/>
                  <a:pt x="74486" y="458074"/>
                  <a:pt x="74486" y="453866"/>
                </a:cubicBezTo>
                <a:cubicBezTo>
                  <a:pt x="74486" y="449657"/>
                  <a:pt x="77898" y="446246"/>
                  <a:pt x="82106" y="446246"/>
                </a:cubicBezTo>
                <a:close/>
                <a:moveTo>
                  <a:pt x="528352" y="371856"/>
                </a:moveTo>
                <a:cubicBezTo>
                  <a:pt x="532561" y="371856"/>
                  <a:pt x="535972" y="375268"/>
                  <a:pt x="535972" y="379476"/>
                </a:cubicBezTo>
                <a:cubicBezTo>
                  <a:pt x="535972" y="383684"/>
                  <a:pt x="532561" y="387096"/>
                  <a:pt x="528352" y="387096"/>
                </a:cubicBezTo>
                <a:cubicBezTo>
                  <a:pt x="524144" y="387096"/>
                  <a:pt x="520732" y="383684"/>
                  <a:pt x="520732" y="379476"/>
                </a:cubicBezTo>
                <a:cubicBezTo>
                  <a:pt x="520732" y="375268"/>
                  <a:pt x="524144" y="371856"/>
                  <a:pt x="528352" y="371856"/>
                </a:cubicBezTo>
                <a:close/>
                <a:moveTo>
                  <a:pt x="453962" y="371856"/>
                </a:moveTo>
                <a:cubicBezTo>
                  <a:pt x="458172" y="371856"/>
                  <a:pt x="461582" y="375266"/>
                  <a:pt x="461582" y="379476"/>
                </a:cubicBezTo>
                <a:cubicBezTo>
                  <a:pt x="461582" y="383686"/>
                  <a:pt x="458172" y="387096"/>
                  <a:pt x="453962" y="387096"/>
                </a:cubicBezTo>
                <a:cubicBezTo>
                  <a:pt x="449752" y="387096"/>
                  <a:pt x="446342" y="383686"/>
                  <a:pt x="446342" y="379476"/>
                </a:cubicBezTo>
                <a:cubicBezTo>
                  <a:pt x="446342" y="375266"/>
                  <a:pt x="449752" y="371856"/>
                  <a:pt x="453962" y="371856"/>
                </a:cubicBezTo>
                <a:close/>
                <a:moveTo>
                  <a:pt x="379667" y="371856"/>
                </a:moveTo>
                <a:cubicBezTo>
                  <a:pt x="383877" y="371856"/>
                  <a:pt x="387287" y="375266"/>
                  <a:pt x="387287" y="379476"/>
                </a:cubicBezTo>
                <a:cubicBezTo>
                  <a:pt x="387287" y="383686"/>
                  <a:pt x="383877" y="387096"/>
                  <a:pt x="379667" y="387096"/>
                </a:cubicBezTo>
                <a:cubicBezTo>
                  <a:pt x="375457" y="387096"/>
                  <a:pt x="372047" y="383686"/>
                  <a:pt x="372047" y="379476"/>
                </a:cubicBezTo>
                <a:cubicBezTo>
                  <a:pt x="372047" y="375266"/>
                  <a:pt x="375457" y="371856"/>
                  <a:pt x="379667" y="371856"/>
                </a:cubicBezTo>
                <a:close/>
                <a:moveTo>
                  <a:pt x="305277" y="371856"/>
                </a:moveTo>
                <a:cubicBezTo>
                  <a:pt x="309485" y="371856"/>
                  <a:pt x="312897" y="375268"/>
                  <a:pt x="312897" y="379476"/>
                </a:cubicBezTo>
                <a:cubicBezTo>
                  <a:pt x="312897" y="383684"/>
                  <a:pt x="309485" y="387096"/>
                  <a:pt x="305277" y="387096"/>
                </a:cubicBezTo>
                <a:cubicBezTo>
                  <a:pt x="301068" y="387096"/>
                  <a:pt x="297657" y="383684"/>
                  <a:pt x="297657" y="379476"/>
                </a:cubicBezTo>
                <a:cubicBezTo>
                  <a:pt x="297657" y="375268"/>
                  <a:pt x="301068" y="371856"/>
                  <a:pt x="305277" y="371856"/>
                </a:cubicBezTo>
                <a:close/>
                <a:moveTo>
                  <a:pt x="230886" y="371856"/>
                </a:moveTo>
                <a:cubicBezTo>
                  <a:pt x="235096" y="371856"/>
                  <a:pt x="238506" y="375266"/>
                  <a:pt x="238506" y="379476"/>
                </a:cubicBezTo>
                <a:cubicBezTo>
                  <a:pt x="238506" y="383686"/>
                  <a:pt x="235096" y="387096"/>
                  <a:pt x="230886" y="387096"/>
                </a:cubicBezTo>
                <a:cubicBezTo>
                  <a:pt x="226676" y="387096"/>
                  <a:pt x="223266" y="383686"/>
                  <a:pt x="223266" y="379476"/>
                </a:cubicBezTo>
                <a:cubicBezTo>
                  <a:pt x="223266" y="375266"/>
                  <a:pt x="226676" y="371856"/>
                  <a:pt x="230886" y="371856"/>
                </a:cubicBezTo>
                <a:close/>
                <a:moveTo>
                  <a:pt x="156496" y="371856"/>
                </a:moveTo>
                <a:cubicBezTo>
                  <a:pt x="160704" y="371856"/>
                  <a:pt x="164116" y="375268"/>
                  <a:pt x="164116" y="379476"/>
                </a:cubicBezTo>
                <a:cubicBezTo>
                  <a:pt x="164116" y="383684"/>
                  <a:pt x="160704" y="387096"/>
                  <a:pt x="156496" y="387096"/>
                </a:cubicBezTo>
                <a:cubicBezTo>
                  <a:pt x="152287" y="387096"/>
                  <a:pt x="148876" y="383684"/>
                  <a:pt x="148876" y="379476"/>
                </a:cubicBezTo>
                <a:cubicBezTo>
                  <a:pt x="148876" y="375268"/>
                  <a:pt x="152287" y="371856"/>
                  <a:pt x="156496" y="371856"/>
                </a:cubicBezTo>
                <a:close/>
                <a:moveTo>
                  <a:pt x="82106" y="371856"/>
                </a:moveTo>
                <a:cubicBezTo>
                  <a:pt x="86314" y="371856"/>
                  <a:pt x="89726" y="375268"/>
                  <a:pt x="89726" y="379476"/>
                </a:cubicBezTo>
                <a:cubicBezTo>
                  <a:pt x="89726" y="383684"/>
                  <a:pt x="86314" y="387096"/>
                  <a:pt x="82106" y="387096"/>
                </a:cubicBezTo>
                <a:cubicBezTo>
                  <a:pt x="77898" y="387096"/>
                  <a:pt x="74486" y="383684"/>
                  <a:pt x="74486" y="379476"/>
                </a:cubicBezTo>
                <a:cubicBezTo>
                  <a:pt x="74486" y="375268"/>
                  <a:pt x="77898" y="371856"/>
                  <a:pt x="82106" y="371856"/>
                </a:cubicBezTo>
                <a:close/>
                <a:moveTo>
                  <a:pt x="7716" y="371856"/>
                </a:moveTo>
                <a:cubicBezTo>
                  <a:pt x="11926" y="371856"/>
                  <a:pt x="15336" y="375266"/>
                  <a:pt x="15336" y="379476"/>
                </a:cubicBezTo>
                <a:cubicBezTo>
                  <a:pt x="15336" y="383686"/>
                  <a:pt x="11926" y="387096"/>
                  <a:pt x="7716" y="387096"/>
                </a:cubicBezTo>
                <a:cubicBezTo>
                  <a:pt x="3506" y="387096"/>
                  <a:pt x="96" y="383686"/>
                  <a:pt x="96" y="379476"/>
                </a:cubicBezTo>
                <a:cubicBezTo>
                  <a:pt x="96" y="375266"/>
                  <a:pt x="3506" y="371856"/>
                  <a:pt x="7716" y="371856"/>
                </a:cubicBezTo>
                <a:close/>
                <a:moveTo>
                  <a:pt x="528352" y="297466"/>
                </a:moveTo>
                <a:cubicBezTo>
                  <a:pt x="531934" y="297866"/>
                  <a:pt x="534763" y="300695"/>
                  <a:pt x="535163" y="304276"/>
                </a:cubicBezTo>
                <a:cubicBezTo>
                  <a:pt x="535639" y="308515"/>
                  <a:pt x="532591" y="312325"/>
                  <a:pt x="528352" y="312801"/>
                </a:cubicBezTo>
                <a:cubicBezTo>
                  <a:pt x="524771" y="312401"/>
                  <a:pt x="521942" y="309572"/>
                  <a:pt x="521542" y="305991"/>
                </a:cubicBezTo>
                <a:cubicBezTo>
                  <a:pt x="521066" y="301752"/>
                  <a:pt x="524114" y="297942"/>
                  <a:pt x="528352" y="297466"/>
                </a:cubicBezTo>
                <a:close/>
                <a:moveTo>
                  <a:pt x="82106" y="297466"/>
                </a:moveTo>
                <a:cubicBezTo>
                  <a:pt x="85687" y="297866"/>
                  <a:pt x="88516" y="300695"/>
                  <a:pt x="88916" y="304276"/>
                </a:cubicBezTo>
                <a:cubicBezTo>
                  <a:pt x="89392" y="308515"/>
                  <a:pt x="86344" y="312325"/>
                  <a:pt x="82106" y="312801"/>
                </a:cubicBezTo>
                <a:cubicBezTo>
                  <a:pt x="78524" y="312401"/>
                  <a:pt x="75696" y="309572"/>
                  <a:pt x="75295" y="305991"/>
                </a:cubicBezTo>
                <a:cubicBezTo>
                  <a:pt x="74819" y="301752"/>
                  <a:pt x="77867" y="297942"/>
                  <a:pt x="82106" y="297466"/>
                </a:cubicBezTo>
                <a:close/>
                <a:moveTo>
                  <a:pt x="7715" y="297371"/>
                </a:moveTo>
                <a:cubicBezTo>
                  <a:pt x="11973" y="297371"/>
                  <a:pt x="15430" y="300828"/>
                  <a:pt x="15430" y="305086"/>
                </a:cubicBezTo>
                <a:cubicBezTo>
                  <a:pt x="15430" y="309344"/>
                  <a:pt x="11973" y="312801"/>
                  <a:pt x="7715" y="312801"/>
                </a:cubicBezTo>
                <a:cubicBezTo>
                  <a:pt x="7687" y="312801"/>
                  <a:pt x="7649" y="312801"/>
                  <a:pt x="7620" y="312801"/>
                </a:cubicBezTo>
                <a:cubicBezTo>
                  <a:pt x="3410" y="312801"/>
                  <a:pt x="0" y="309391"/>
                  <a:pt x="0" y="305181"/>
                </a:cubicBezTo>
                <a:cubicBezTo>
                  <a:pt x="0" y="305153"/>
                  <a:pt x="0" y="305115"/>
                  <a:pt x="0" y="305086"/>
                </a:cubicBezTo>
                <a:cubicBezTo>
                  <a:pt x="0" y="300828"/>
                  <a:pt x="3458" y="297371"/>
                  <a:pt x="7715" y="297371"/>
                </a:cubicBezTo>
                <a:close/>
                <a:moveTo>
                  <a:pt x="454153" y="297370"/>
                </a:moveTo>
                <a:cubicBezTo>
                  <a:pt x="458410" y="297428"/>
                  <a:pt x="461820" y="300923"/>
                  <a:pt x="461772" y="305181"/>
                </a:cubicBezTo>
                <a:cubicBezTo>
                  <a:pt x="461715" y="309439"/>
                  <a:pt x="458220" y="312849"/>
                  <a:pt x="453962" y="312801"/>
                </a:cubicBezTo>
                <a:cubicBezTo>
                  <a:pt x="449752" y="312801"/>
                  <a:pt x="446342" y="309391"/>
                  <a:pt x="446342" y="305181"/>
                </a:cubicBezTo>
                <a:cubicBezTo>
                  <a:pt x="446342" y="305114"/>
                  <a:pt x="446342" y="305057"/>
                  <a:pt x="446342" y="304991"/>
                </a:cubicBezTo>
                <a:cubicBezTo>
                  <a:pt x="446390" y="300733"/>
                  <a:pt x="449895" y="297323"/>
                  <a:pt x="454153" y="297370"/>
                </a:cubicBezTo>
                <a:close/>
                <a:moveTo>
                  <a:pt x="379858" y="297370"/>
                </a:moveTo>
                <a:cubicBezTo>
                  <a:pt x="384115" y="297428"/>
                  <a:pt x="387525" y="300923"/>
                  <a:pt x="387477" y="305181"/>
                </a:cubicBezTo>
                <a:cubicBezTo>
                  <a:pt x="387420" y="309439"/>
                  <a:pt x="383925" y="312849"/>
                  <a:pt x="379667" y="312801"/>
                </a:cubicBezTo>
                <a:cubicBezTo>
                  <a:pt x="375457" y="312801"/>
                  <a:pt x="372047" y="309391"/>
                  <a:pt x="372047" y="305181"/>
                </a:cubicBezTo>
                <a:cubicBezTo>
                  <a:pt x="372047" y="305114"/>
                  <a:pt x="372047" y="305057"/>
                  <a:pt x="372047" y="304991"/>
                </a:cubicBezTo>
                <a:cubicBezTo>
                  <a:pt x="372095" y="300733"/>
                  <a:pt x="375600" y="297323"/>
                  <a:pt x="379858" y="297370"/>
                </a:cubicBezTo>
                <a:close/>
                <a:moveTo>
                  <a:pt x="305468" y="297370"/>
                </a:moveTo>
                <a:cubicBezTo>
                  <a:pt x="309725" y="297428"/>
                  <a:pt x="313135" y="300923"/>
                  <a:pt x="313087" y="305181"/>
                </a:cubicBezTo>
                <a:cubicBezTo>
                  <a:pt x="313030" y="309439"/>
                  <a:pt x="309535" y="312849"/>
                  <a:pt x="305277" y="312801"/>
                </a:cubicBezTo>
                <a:cubicBezTo>
                  <a:pt x="301067" y="312801"/>
                  <a:pt x="297657" y="309391"/>
                  <a:pt x="297657" y="305181"/>
                </a:cubicBezTo>
                <a:cubicBezTo>
                  <a:pt x="297657" y="305114"/>
                  <a:pt x="297657" y="305057"/>
                  <a:pt x="297657" y="304991"/>
                </a:cubicBezTo>
                <a:cubicBezTo>
                  <a:pt x="297705" y="300733"/>
                  <a:pt x="301210" y="297323"/>
                  <a:pt x="305468" y="297370"/>
                </a:cubicBezTo>
                <a:close/>
                <a:moveTo>
                  <a:pt x="231077" y="297370"/>
                </a:moveTo>
                <a:cubicBezTo>
                  <a:pt x="235334" y="297428"/>
                  <a:pt x="238744" y="300923"/>
                  <a:pt x="238696" y="305181"/>
                </a:cubicBezTo>
                <a:cubicBezTo>
                  <a:pt x="238639" y="309439"/>
                  <a:pt x="235144" y="312849"/>
                  <a:pt x="230886" y="312801"/>
                </a:cubicBezTo>
                <a:cubicBezTo>
                  <a:pt x="226676" y="312801"/>
                  <a:pt x="223266" y="309391"/>
                  <a:pt x="223266" y="305181"/>
                </a:cubicBezTo>
                <a:cubicBezTo>
                  <a:pt x="223266" y="305114"/>
                  <a:pt x="223266" y="305057"/>
                  <a:pt x="223266" y="304991"/>
                </a:cubicBezTo>
                <a:cubicBezTo>
                  <a:pt x="223314" y="300733"/>
                  <a:pt x="226819" y="297323"/>
                  <a:pt x="231077" y="297370"/>
                </a:cubicBezTo>
                <a:close/>
                <a:moveTo>
                  <a:pt x="156687" y="297370"/>
                </a:moveTo>
                <a:cubicBezTo>
                  <a:pt x="160944" y="297428"/>
                  <a:pt x="164354" y="300923"/>
                  <a:pt x="164306" y="305181"/>
                </a:cubicBezTo>
                <a:cubicBezTo>
                  <a:pt x="164249" y="309439"/>
                  <a:pt x="160754" y="312849"/>
                  <a:pt x="156496" y="312801"/>
                </a:cubicBezTo>
                <a:cubicBezTo>
                  <a:pt x="152286" y="312801"/>
                  <a:pt x="148876" y="309391"/>
                  <a:pt x="148876" y="305181"/>
                </a:cubicBezTo>
                <a:cubicBezTo>
                  <a:pt x="148876" y="305114"/>
                  <a:pt x="148876" y="305057"/>
                  <a:pt x="148876" y="304991"/>
                </a:cubicBezTo>
                <a:cubicBezTo>
                  <a:pt x="148933" y="300733"/>
                  <a:pt x="152429" y="297323"/>
                  <a:pt x="156687" y="297370"/>
                </a:cubicBezTo>
                <a:close/>
                <a:moveTo>
                  <a:pt x="528352" y="223171"/>
                </a:moveTo>
                <a:cubicBezTo>
                  <a:pt x="532561" y="223171"/>
                  <a:pt x="535972" y="226583"/>
                  <a:pt x="535972" y="230791"/>
                </a:cubicBezTo>
                <a:cubicBezTo>
                  <a:pt x="535972" y="234999"/>
                  <a:pt x="532561" y="238411"/>
                  <a:pt x="528352" y="238411"/>
                </a:cubicBezTo>
                <a:cubicBezTo>
                  <a:pt x="524144" y="238411"/>
                  <a:pt x="520732" y="234999"/>
                  <a:pt x="520732" y="230791"/>
                </a:cubicBezTo>
                <a:cubicBezTo>
                  <a:pt x="520732" y="226583"/>
                  <a:pt x="524144" y="223171"/>
                  <a:pt x="528352" y="223171"/>
                </a:cubicBezTo>
                <a:close/>
                <a:moveTo>
                  <a:pt x="453962" y="223171"/>
                </a:moveTo>
                <a:cubicBezTo>
                  <a:pt x="458172" y="223171"/>
                  <a:pt x="461582" y="226581"/>
                  <a:pt x="461582" y="230791"/>
                </a:cubicBezTo>
                <a:cubicBezTo>
                  <a:pt x="461582" y="235001"/>
                  <a:pt x="458172" y="238411"/>
                  <a:pt x="453962" y="238411"/>
                </a:cubicBezTo>
                <a:cubicBezTo>
                  <a:pt x="449752" y="238411"/>
                  <a:pt x="446342" y="235001"/>
                  <a:pt x="446342" y="230791"/>
                </a:cubicBezTo>
                <a:cubicBezTo>
                  <a:pt x="446342" y="226581"/>
                  <a:pt x="449752" y="223171"/>
                  <a:pt x="453962" y="223171"/>
                </a:cubicBezTo>
                <a:close/>
                <a:moveTo>
                  <a:pt x="379667" y="223171"/>
                </a:moveTo>
                <a:cubicBezTo>
                  <a:pt x="383877" y="223171"/>
                  <a:pt x="387287" y="226581"/>
                  <a:pt x="387287" y="230791"/>
                </a:cubicBezTo>
                <a:cubicBezTo>
                  <a:pt x="387287" y="235001"/>
                  <a:pt x="383877" y="238411"/>
                  <a:pt x="379667" y="238411"/>
                </a:cubicBezTo>
                <a:cubicBezTo>
                  <a:pt x="375457" y="238411"/>
                  <a:pt x="372047" y="235001"/>
                  <a:pt x="372047" y="230791"/>
                </a:cubicBezTo>
                <a:cubicBezTo>
                  <a:pt x="372047" y="226581"/>
                  <a:pt x="375457" y="223171"/>
                  <a:pt x="379667" y="223171"/>
                </a:cubicBezTo>
                <a:close/>
                <a:moveTo>
                  <a:pt x="305277" y="223171"/>
                </a:moveTo>
                <a:cubicBezTo>
                  <a:pt x="309485" y="223171"/>
                  <a:pt x="312897" y="226583"/>
                  <a:pt x="312897" y="230791"/>
                </a:cubicBezTo>
                <a:cubicBezTo>
                  <a:pt x="312897" y="234999"/>
                  <a:pt x="309485" y="238411"/>
                  <a:pt x="305277" y="238411"/>
                </a:cubicBezTo>
                <a:cubicBezTo>
                  <a:pt x="301068" y="238411"/>
                  <a:pt x="297657" y="234999"/>
                  <a:pt x="297657" y="230791"/>
                </a:cubicBezTo>
                <a:cubicBezTo>
                  <a:pt x="297657" y="226583"/>
                  <a:pt x="301068" y="223171"/>
                  <a:pt x="305277" y="223171"/>
                </a:cubicBezTo>
                <a:close/>
                <a:moveTo>
                  <a:pt x="230886" y="223171"/>
                </a:moveTo>
                <a:cubicBezTo>
                  <a:pt x="235096" y="223171"/>
                  <a:pt x="238506" y="226581"/>
                  <a:pt x="238506" y="230791"/>
                </a:cubicBezTo>
                <a:cubicBezTo>
                  <a:pt x="238506" y="235001"/>
                  <a:pt x="235096" y="238411"/>
                  <a:pt x="230886" y="238411"/>
                </a:cubicBezTo>
                <a:cubicBezTo>
                  <a:pt x="226676" y="238411"/>
                  <a:pt x="223266" y="235001"/>
                  <a:pt x="223266" y="230791"/>
                </a:cubicBezTo>
                <a:cubicBezTo>
                  <a:pt x="223266" y="226581"/>
                  <a:pt x="226676" y="223171"/>
                  <a:pt x="230886" y="223171"/>
                </a:cubicBezTo>
                <a:close/>
                <a:moveTo>
                  <a:pt x="156496" y="223171"/>
                </a:moveTo>
                <a:cubicBezTo>
                  <a:pt x="160704" y="223171"/>
                  <a:pt x="164116" y="226583"/>
                  <a:pt x="164116" y="230791"/>
                </a:cubicBezTo>
                <a:cubicBezTo>
                  <a:pt x="164116" y="234999"/>
                  <a:pt x="160704" y="238411"/>
                  <a:pt x="156496" y="238411"/>
                </a:cubicBezTo>
                <a:cubicBezTo>
                  <a:pt x="152287" y="238411"/>
                  <a:pt x="148876" y="234999"/>
                  <a:pt x="148876" y="230791"/>
                </a:cubicBezTo>
                <a:cubicBezTo>
                  <a:pt x="148876" y="226583"/>
                  <a:pt x="152287" y="223171"/>
                  <a:pt x="156496" y="223171"/>
                </a:cubicBezTo>
                <a:close/>
                <a:moveTo>
                  <a:pt x="82106" y="223171"/>
                </a:moveTo>
                <a:cubicBezTo>
                  <a:pt x="86314" y="223171"/>
                  <a:pt x="89726" y="226583"/>
                  <a:pt x="89726" y="230791"/>
                </a:cubicBezTo>
                <a:cubicBezTo>
                  <a:pt x="89726" y="234999"/>
                  <a:pt x="86314" y="238411"/>
                  <a:pt x="82106" y="238411"/>
                </a:cubicBezTo>
                <a:cubicBezTo>
                  <a:pt x="77898" y="238411"/>
                  <a:pt x="74486" y="234999"/>
                  <a:pt x="74486" y="230791"/>
                </a:cubicBezTo>
                <a:cubicBezTo>
                  <a:pt x="74486" y="226583"/>
                  <a:pt x="77898" y="223171"/>
                  <a:pt x="82106" y="223171"/>
                </a:cubicBezTo>
                <a:close/>
                <a:moveTo>
                  <a:pt x="7525" y="223170"/>
                </a:moveTo>
                <a:cubicBezTo>
                  <a:pt x="11735" y="223123"/>
                  <a:pt x="15183" y="226485"/>
                  <a:pt x="15240" y="230695"/>
                </a:cubicBezTo>
                <a:cubicBezTo>
                  <a:pt x="15287" y="234905"/>
                  <a:pt x="11925" y="238353"/>
                  <a:pt x="7715" y="238411"/>
                </a:cubicBezTo>
                <a:cubicBezTo>
                  <a:pt x="7687" y="238411"/>
                  <a:pt x="7649" y="238411"/>
                  <a:pt x="7620" y="238411"/>
                </a:cubicBezTo>
                <a:cubicBezTo>
                  <a:pt x="3410" y="238411"/>
                  <a:pt x="0" y="235001"/>
                  <a:pt x="0" y="230791"/>
                </a:cubicBezTo>
                <a:cubicBezTo>
                  <a:pt x="0" y="226619"/>
                  <a:pt x="3353" y="223228"/>
                  <a:pt x="7525" y="223170"/>
                </a:cubicBezTo>
                <a:close/>
                <a:moveTo>
                  <a:pt x="528352" y="148781"/>
                </a:moveTo>
                <a:cubicBezTo>
                  <a:pt x="532561" y="148781"/>
                  <a:pt x="535972" y="152193"/>
                  <a:pt x="535972" y="156401"/>
                </a:cubicBezTo>
                <a:cubicBezTo>
                  <a:pt x="535972" y="160609"/>
                  <a:pt x="532561" y="164021"/>
                  <a:pt x="528352" y="164021"/>
                </a:cubicBezTo>
                <a:cubicBezTo>
                  <a:pt x="524144" y="164021"/>
                  <a:pt x="520732" y="160609"/>
                  <a:pt x="520732" y="156401"/>
                </a:cubicBezTo>
                <a:cubicBezTo>
                  <a:pt x="520732" y="152193"/>
                  <a:pt x="524144" y="148781"/>
                  <a:pt x="528352" y="148781"/>
                </a:cubicBezTo>
                <a:close/>
                <a:moveTo>
                  <a:pt x="453962" y="148781"/>
                </a:moveTo>
                <a:cubicBezTo>
                  <a:pt x="458172" y="148781"/>
                  <a:pt x="461582" y="152191"/>
                  <a:pt x="461582" y="156401"/>
                </a:cubicBezTo>
                <a:cubicBezTo>
                  <a:pt x="461582" y="160611"/>
                  <a:pt x="458172" y="164021"/>
                  <a:pt x="453962" y="164021"/>
                </a:cubicBezTo>
                <a:cubicBezTo>
                  <a:pt x="449752" y="164021"/>
                  <a:pt x="446342" y="160611"/>
                  <a:pt x="446342" y="156401"/>
                </a:cubicBezTo>
                <a:cubicBezTo>
                  <a:pt x="446342" y="152191"/>
                  <a:pt x="449752" y="148781"/>
                  <a:pt x="453962" y="148781"/>
                </a:cubicBezTo>
                <a:close/>
                <a:moveTo>
                  <a:pt x="379667" y="148781"/>
                </a:moveTo>
                <a:cubicBezTo>
                  <a:pt x="383877" y="148781"/>
                  <a:pt x="387287" y="152191"/>
                  <a:pt x="387287" y="156401"/>
                </a:cubicBezTo>
                <a:cubicBezTo>
                  <a:pt x="387287" y="160611"/>
                  <a:pt x="383877" y="164021"/>
                  <a:pt x="379667" y="164021"/>
                </a:cubicBezTo>
                <a:cubicBezTo>
                  <a:pt x="375457" y="164021"/>
                  <a:pt x="372047" y="160611"/>
                  <a:pt x="372047" y="156401"/>
                </a:cubicBezTo>
                <a:cubicBezTo>
                  <a:pt x="372047" y="152191"/>
                  <a:pt x="375457" y="148781"/>
                  <a:pt x="379667" y="148781"/>
                </a:cubicBezTo>
                <a:close/>
                <a:moveTo>
                  <a:pt x="305277" y="148781"/>
                </a:moveTo>
                <a:cubicBezTo>
                  <a:pt x="309485" y="148781"/>
                  <a:pt x="312897" y="152193"/>
                  <a:pt x="312897" y="156401"/>
                </a:cubicBezTo>
                <a:cubicBezTo>
                  <a:pt x="312897" y="160609"/>
                  <a:pt x="309485" y="164021"/>
                  <a:pt x="305277" y="164021"/>
                </a:cubicBezTo>
                <a:cubicBezTo>
                  <a:pt x="301068" y="164021"/>
                  <a:pt x="297657" y="160609"/>
                  <a:pt x="297657" y="156401"/>
                </a:cubicBezTo>
                <a:cubicBezTo>
                  <a:pt x="297657" y="152193"/>
                  <a:pt x="301068" y="148781"/>
                  <a:pt x="305277" y="148781"/>
                </a:cubicBezTo>
                <a:close/>
                <a:moveTo>
                  <a:pt x="230886" y="148781"/>
                </a:moveTo>
                <a:cubicBezTo>
                  <a:pt x="235096" y="148781"/>
                  <a:pt x="238506" y="152191"/>
                  <a:pt x="238506" y="156401"/>
                </a:cubicBezTo>
                <a:cubicBezTo>
                  <a:pt x="238506" y="160611"/>
                  <a:pt x="235096" y="164021"/>
                  <a:pt x="230886" y="164021"/>
                </a:cubicBezTo>
                <a:cubicBezTo>
                  <a:pt x="226676" y="164021"/>
                  <a:pt x="223266" y="160611"/>
                  <a:pt x="223266" y="156401"/>
                </a:cubicBezTo>
                <a:cubicBezTo>
                  <a:pt x="223266" y="152191"/>
                  <a:pt x="226676" y="148781"/>
                  <a:pt x="230886" y="148781"/>
                </a:cubicBezTo>
                <a:close/>
                <a:moveTo>
                  <a:pt x="156496" y="148781"/>
                </a:moveTo>
                <a:cubicBezTo>
                  <a:pt x="160704" y="148781"/>
                  <a:pt x="164116" y="152193"/>
                  <a:pt x="164116" y="156401"/>
                </a:cubicBezTo>
                <a:cubicBezTo>
                  <a:pt x="164116" y="160609"/>
                  <a:pt x="160704" y="164021"/>
                  <a:pt x="156496" y="164021"/>
                </a:cubicBezTo>
                <a:cubicBezTo>
                  <a:pt x="152287" y="164021"/>
                  <a:pt x="148876" y="160609"/>
                  <a:pt x="148876" y="156401"/>
                </a:cubicBezTo>
                <a:cubicBezTo>
                  <a:pt x="148876" y="152193"/>
                  <a:pt x="152287" y="148781"/>
                  <a:pt x="156496" y="148781"/>
                </a:cubicBezTo>
                <a:close/>
                <a:moveTo>
                  <a:pt x="82106" y="148781"/>
                </a:moveTo>
                <a:cubicBezTo>
                  <a:pt x="86314" y="148781"/>
                  <a:pt x="89726" y="152193"/>
                  <a:pt x="89726" y="156401"/>
                </a:cubicBezTo>
                <a:cubicBezTo>
                  <a:pt x="89726" y="160609"/>
                  <a:pt x="86314" y="164021"/>
                  <a:pt x="82106" y="164021"/>
                </a:cubicBezTo>
                <a:cubicBezTo>
                  <a:pt x="77898" y="164021"/>
                  <a:pt x="74486" y="160609"/>
                  <a:pt x="74486" y="156401"/>
                </a:cubicBezTo>
                <a:cubicBezTo>
                  <a:pt x="74486" y="152193"/>
                  <a:pt x="77898" y="148781"/>
                  <a:pt x="82106" y="148781"/>
                </a:cubicBezTo>
                <a:close/>
                <a:moveTo>
                  <a:pt x="7525" y="148780"/>
                </a:moveTo>
                <a:cubicBezTo>
                  <a:pt x="11735" y="148733"/>
                  <a:pt x="15183" y="152095"/>
                  <a:pt x="15240" y="156305"/>
                </a:cubicBezTo>
                <a:cubicBezTo>
                  <a:pt x="15287" y="160515"/>
                  <a:pt x="11925" y="163963"/>
                  <a:pt x="7715" y="164021"/>
                </a:cubicBezTo>
                <a:cubicBezTo>
                  <a:pt x="7687" y="164021"/>
                  <a:pt x="7649" y="164021"/>
                  <a:pt x="7620" y="164021"/>
                </a:cubicBezTo>
                <a:cubicBezTo>
                  <a:pt x="3410" y="164021"/>
                  <a:pt x="0" y="160611"/>
                  <a:pt x="0" y="156401"/>
                </a:cubicBezTo>
                <a:cubicBezTo>
                  <a:pt x="0" y="152229"/>
                  <a:pt x="3353" y="148838"/>
                  <a:pt x="7525" y="148780"/>
                </a:cubicBezTo>
                <a:close/>
                <a:moveTo>
                  <a:pt x="7525" y="74391"/>
                </a:moveTo>
                <a:cubicBezTo>
                  <a:pt x="11735" y="74343"/>
                  <a:pt x="15183" y="77705"/>
                  <a:pt x="15240" y="81915"/>
                </a:cubicBezTo>
                <a:cubicBezTo>
                  <a:pt x="15287" y="86125"/>
                  <a:pt x="11925" y="89573"/>
                  <a:pt x="7715" y="89631"/>
                </a:cubicBezTo>
                <a:cubicBezTo>
                  <a:pt x="7687" y="89631"/>
                  <a:pt x="7649" y="89631"/>
                  <a:pt x="7620" y="89631"/>
                </a:cubicBezTo>
                <a:cubicBezTo>
                  <a:pt x="3410" y="89631"/>
                  <a:pt x="0" y="86221"/>
                  <a:pt x="0" y="82011"/>
                </a:cubicBezTo>
                <a:cubicBezTo>
                  <a:pt x="0" y="77839"/>
                  <a:pt x="3353" y="74448"/>
                  <a:pt x="7525" y="74391"/>
                </a:cubicBezTo>
                <a:close/>
                <a:moveTo>
                  <a:pt x="528352" y="74390"/>
                </a:moveTo>
                <a:cubicBezTo>
                  <a:pt x="532562" y="74390"/>
                  <a:pt x="535972" y="77800"/>
                  <a:pt x="535972" y="82010"/>
                </a:cubicBezTo>
                <a:cubicBezTo>
                  <a:pt x="535972" y="86220"/>
                  <a:pt x="532562" y="89630"/>
                  <a:pt x="528352" y="89630"/>
                </a:cubicBezTo>
                <a:cubicBezTo>
                  <a:pt x="524142" y="89630"/>
                  <a:pt x="520732" y="86220"/>
                  <a:pt x="520732" y="82010"/>
                </a:cubicBezTo>
                <a:cubicBezTo>
                  <a:pt x="520732" y="77800"/>
                  <a:pt x="524142" y="74390"/>
                  <a:pt x="528352" y="74390"/>
                </a:cubicBezTo>
                <a:close/>
                <a:moveTo>
                  <a:pt x="453962" y="74390"/>
                </a:moveTo>
                <a:cubicBezTo>
                  <a:pt x="458172" y="74390"/>
                  <a:pt x="461582" y="77800"/>
                  <a:pt x="461582" y="82010"/>
                </a:cubicBezTo>
                <a:cubicBezTo>
                  <a:pt x="461582" y="86220"/>
                  <a:pt x="458172" y="89630"/>
                  <a:pt x="453962" y="89630"/>
                </a:cubicBezTo>
                <a:cubicBezTo>
                  <a:pt x="449752" y="89630"/>
                  <a:pt x="446342" y="86220"/>
                  <a:pt x="446342" y="82010"/>
                </a:cubicBezTo>
                <a:cubicBezTo>
                  <a:pt x="446342" y="77800"/>
                  <a:pt x="449752" y="74390"/>
                  <a:pt x="453962" y="74390"/>
                </a:cubicBezTo>
                <a:close/>
                <a:moveTo>
                  <a:pt x="379667" y="74390"/>
                </a:moveTo>
                <a:cubicBezTo>
                  <a:pt x="383877" y="74390"/>
                  <a:pt x="387287" y="77800"/>
                  <a:pt x="387287" y="82010"/>
                </a:cubicBezTo>
                <a:cubicBezTo>
                  <a:pt x="387287" y="86220"/>
                  <a:pt x="383877" y="89630"/>
                  <a:pt x="379667" y="89630"/>
                </a:cubicBezTo>
                <a:cubicBezTo>
                  <a:pt x="375457" y="89630"/>
                  <a:pt x="372047" y="86220"/>
                  <a:pt x="372047" y="82010"/>
                </a:cubicBezTo>
                <a:cubicBezTo>
                  <a:pt x="372047" y="77800"/>
                  <a:pt x="375457" y="74390"/>
                  <a:pt x="379667" y="74390"/>
                </a:cubicBezTo>
                <a:close/>
                <a:moveTo>
                  <a:pt x="305277" y="74390"/>
                </a:moveTo>
                <a:cubicBezTo>
                  <a:pt x="309487" y="74390"/>
                  <a:pt x="312897" y="77800"/>
                  <a:pt x="312897" y="82010"/>
                </a:cubicBezTo>
                <a:cubicBezTo>
                  <a:pt x="312897" y="86220"/>
                  <a:pt x="309487" y="89630"/>
                  <a:pt x="305277" y="89630"/>
                </a:cubicBezTo>
                <a:cubicBezTo>
                  <a:pt x="301067" y="89630"/>
                  <a:pt x="297657" y="86220"/>
                  <a:pt x="297657" y="82010"/>
                </a:cubicBezTo>
                <a:cubicBezTo>
                  <a:pt x="297657" y="77800"/>
                  <a:pt x="301067" y="74390"/>
                  <a:pt x="305277" y="74390"/>
                </a:cubicBezTo>
                <a:close/>
                <a:moveTo>
                  <a:pt x="230886" y="74390"/>
                </a:moveTo>
                <a:cubicBezTo>
                  <a:pt x="235096" y="74390"/>
                  <a:pt x="238506" y="77800"/>
                  <a:pt x="238506" y="82010"/>
                </a:cubicBezTo>
                <a:cubicBezTo>
                  <a:pt x="238506" y="86220"/>
                  <a:pt x="235096" y="89630"/>
                  <a:pt x="230886" y="89630"/>
                </a:cubicBezTo>
                <a:cubicBezTo>
                  <a:pt x="226676" y="89630"/>
                  <a:pt x="223266" y="86220"/>
                  <a:pt x="223266" y="82010"/>
                </a:cubicBezTo>
                <a:cubicBezTo>
                  <a:pt x="223266" y="77800"/>
                  <a:pt x="226676" y="74390"/>
                  <a:pt x="230886" y="74390"/>
                </a:cubicBezTo>
                <a:close/>
                <a:moveTo>
                  <a:pt x="156496" y="74390"/>
                </a:moveTo>
                <a:cubicBezTo>
                  <a:pt x="160706" y="74390"/>
                  <a:pt x="164116" y="77800"/>
                  <a:pt x="164116" y="82010"/>
                </a:cubicBezTo>
                <a:cubicBezTo>
                  <a:pt x="164116" y="86220"/>
                  <a:pt x="160706" y="89630"/>
                  <a:pt x="156496" y="89630"/>
                </a:cubicBezTo>
                <a:cubicBezTo>
                  <a:pt x="152286" y="89630"/>
                  <a:pt x="148876" y="86220"/>
                  <a:pt x="148876" y="82010"/>
                </a:cubicBezTo>
                <a:cubicBezTo>
                  <a:pt x="148876" y="77800"/>
                  <a:pt x="152286" y="74390"/>
                  <a:pt x="156496" y="74390"/>
                </a:cubicBezTo>
                <a:close/>
                <a:moveTo>
                  <a:pt x="82106" y="74390"/>
                </a:moveTo>
                <a:cubicBezTo>
                  <a:pt x="86316" y="74390"/>
                  <a:pt x="89726" y="77800"/>
                  <a:pt x="89726" y="82010"/>
                </a:cubicBezTo>
                <a:cubicBezTo>
                  <a:pt x="89726" y="86220"/>
                  <a:pt x="86316" y="89630"/>
                  <a:pt x="82106" y="89630"/>
                </a:cubicBezTo>
                <a:cubicBezTo>
                  <a:pt x="77896" y="89630"/>
                  <a:pt x="74486" y="86220"/>
                  <a:pt x="74486" y="82010"/>
                </a:cubicBezTo>
                <a:cubicBezTo>
                  <a:pt x="74486" y="77800"/>
                  <a:pt x="77896" y="74390"/>
                  <a:pt x="82106" y="74390"/>
                </a:cubicBezTo>
                <a:close/>
                <a:moveTo>
                  <a:pt x="7525" y="1"/>
                </a:moveTo>
                <a:cubicBezTo>
                  <a:pt x="11735" y="-47"/>
                  <a:pt x="15183" y="3315"/>
                  <a:pt x="15240" y="7525"/>
                </a:cubicBezTo>
                <a:cubicBezTo>
                  <a:pt x="15287" y="11735"/>
                  <a:pt x="11925" y="15183"/>
                  <a:pt x="7715" y="15240"/>
                </a:cubicBezTo>
                <a:cubicBezTo>
                  <a:pt x="7687" y="15240"/>
                  <a:pt x="7649" y="15240"/>
                  <a:pt x="7620" y="15240"/>
                </a:cubicBezTo>
                <a:cubicBezTo>
                  <a:pt x="3410" y="15240"/>
                  <a:pt x="0" y="11831"/>
                  <a:pt x="0" y="7620"/>
                </a:cubicBezTo>
                <a:cubicBezTo>
                  <a:pt x="0" y="3449"/>
                  <a:pt x="3353" y="58"/>
                  <a:pt x="7525" y="1"/>
                </a:cubicBezTo>
                <a:close/>
                <a:moveTo>
                  <a:pt x="528352" y="0"/>
                </a:moveTo>
                <a:cubicBezTo>
                  <a:pt x="532561" y="0"/>
                  <a:pt x="535972" y="3412"/>
                  <a:pt x="535972" y="7620"/>
                </a:cubicBezTo>
                <a:cubicBezTo>
                  <a:pt x="535972" y="11828"/>
                  <a:pt x="532561" y="15240"/>
                  <a:pt x="528352" y="15240"/>
                </a:cubicBezTo>
                <a:cubicBezTo>
                  <a:pt x="524144" y="15240"/>
                  <a:pt x="520732" y="11828"/>
                  <a:pt x="520732" y="7620"/>
                </a:cubicBezTo>
                <a:cubicBezTo>
                  <a:pt x="520732" y="3412"/>
                  <a:pt x="524144" y="0"/>
                  <a:pt x="528352" y="0"/>
                </a:cubicBezTo>
                <a:close/>
                <a:moveTo>
                  <a:pt x="453962" y="0"/>
                </a:moveTo>
                <a:cubicBezTo>
                  <a:pt x="458172" y="0"/>
                  <a:pt x="461582" y="3410"/>
                  <a:pt x="461582" y="7620"/>
                </a:cubicBezTo>
                <a:cubicBezTo>
                  <a:pt x="461582" y="11830"/>
                  <a:pt x="458172" y="15240"/>
                  <a:pt x="453962" y="15240"/>
                </a:cubicBezTo>
                <a:cubicBezTo>
                  <a:pt x="449752" y="15240"/>
                  <a:pt x="446342" y="11830"/>
                  <a:pt x="446342" y="7620"/>
                </a:cubicBezTo>
                <a:cubicBezTo>
                  <a:pt x="446342" y="3410"/>
                  <a:pt x="449752" y="0"/>
                  <a:pt x="453962" y="0"/>
                </a:cubicBezTo>
                <a:close/>
                <a:moveTo>
                  <a:pt x="379667" y="0"/>
                </a:moveTo>
                <a:cubicBezTo>
                  <a:pt x="383877" y="0"/>
                  <a:pt x="387287" y="3410"/>
                  <a:pt x="387287" y="7620"/>
                </a:cubicBezTo>
                <a:cubicBezTo>
                  <a:pt x="387287" y="11830"/>
                  <a:pt x="383877" y="15240"/>
                  <a:pt x="379667" y="15240"/>
                </a:cubicBezTo>
                <a:cubicBezTo>
                  <a:pt x="375457" y="15240"/>
                  <a:pt x="372047" y="11830"/>
                  <a:pt x="372047" y="7620"/>
                </a:cubicBezTo>
                <a:cubicBezTo>
                  <a:pt x="372047" y="3410"/>
                  <a:pt x="375457" y="0"/>
                  <a:pt x="379667" y="0"/>
                </a:cubicBezTo>
                <a:close/>
                <a:moveTo>
                  <a:pt x="305277" y="0"/>
                </a:moveTo>
                <a:cubicBezTo>
                  <a:pt x="309485" y="0"/>
                  <a:pt x="312897" y="3412"/>
                  <a:pt x="312897" y="7620"/>
                </a:cubicBezTo>
                <a:cubicBezTo>
                  <a:pt x="312897" y="11828"/>
                  <a:pt x="309485" y="15240"/>
                  <a:pt x="305277" y="15240"/>
                </a:cubicBezTo>
                <a:cubicBezTo>
                  <a:pt x="301068" y="15240"/>
                  <a:pt x="297657" y="11828"/>
                  <a:pt x="297657" y="7620"/>
                </a:cubicBezTo>
                <a:cubicBezTo>
                  <a:pt x="297657" y="3412"/>
                  <a:pt x="301068" y="0"/>
                  <a:pt x="305277" y="0"/>
                </a:cubicBezTo>
                <a:close/>
                <a:moveTo>
                  <a:pt x="230886" y="0"/>
                </a:moveTo>
                <a:cubicBezTo>
                  <a:pt x="235096" y="0"/>
                  <a:pt x="238506" y="3410"/>
                  <a:pt x="238506" y="7620"/>
                </a:cubicBezTo>
                <a:cubicBezTo>
                  <a:pt x="238506" y="11830"/>
                  <a:pt x="235096" y="15240"/>
                  <a:pt x="230886" y="15240"/>
                </a:cubicBezTo>
                <a:cubicBezTo>
                  <a:pt x="226676" y="15240"/>
                  <a:pt x="223266" y="11830"/>
                  <a:pt x="223266" y="7620"/>
                </a:cubicBezTo>
                <a:cubicBezTo>
                  <a:pt x="223266" y="3410"/>
                  <a:pt x="226676" y="0"/>
                  <a:pt x="230886" y="0"/>
                </a:cubicBezTo>
                <a:close/>
                <a:moveTo>
                  <a:pt x="156496" y="0"/>
                </a:moveTo>
                <a:cubicBezTo>
                  <a:pt x="160704" y="0"/>
                  <a:pt x="164116" y="3412"/>
                  <a:pt x="164116" y="7620"/>
                </a:cubicBezTo>
                <a:cubicBezTo>
                  <a:pt x="164116" y="11828"/>
                  <a:pt x="160704" y="15240"/>
                  <a:pt x="156496" y="15240"/>
                </a:cubicBezTo>
                <a:cubicBezTo>
                  <a:pt x="152287" y="15240"/>
                  <a:pt x="148876" y="11828"/>
                  <a:pt x="148876" y="7620"/>
                </a:cubicBezTo>
                <a:cubicBezTo>
                  <a:pt x="148876" y="3412"/>
                  <a:pt x="152287" y="0"/>
                  <a:pt x="156496" y="0"/>
                </a:cubicBezTo>
                <a:close/>
                <a:moveTo>
                  <a:pt x="82106" y="0"/>
                </a:moveTo>
                <a:cubicBezTo>
                  <a:pt x="86314" y="0"/>
                  <a:pt x="89726" y="3412"/>
                  <a:pt x="89726" y="7620"/>
                </a:cubicBezTo>
                <a:cubicBezTo>
                  <a:pt x="89726" y="11828"/>
                  <a:pt x="86314" y="15240"/>
                  <a:pt x="82106" y="15240"/>
                </a:cubicBezTo>
                <a:cubicBezTo>
                  <a:pt x="77898" y="15240"/>
                  <a:pt x="74486" y="11828"/>
                  <a:pt x="74486" y="7620"/>
                </a:cubicBezTo>
                <a:cubicBezTo>
                  <a:pt x="74486" y="3412"/>
                  <a:pt x="77898" y="0"/>
                  <a:pt x="82106" y="0"/>
                </a:cubicBez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63" name="Google Shape;63;p6"/>
          <p:cNvGrpSpPr/>
          <p:nvPr/>
        </p:nvGrpSpPr>
        <p:grpSpPr>
          <a:xfrm>
            <a:off x="6937539" y="3923677"/>
            <a:ext cx="8286042" cy="4955351"/>
            <a:chOff x="8862618" y="4905250"/>
            <a:chExt cx="3716780" cy="2222767"/>
          </a:xfrm>
        </p:grpSpPr>
        <p:sp>
          <p:nvSpPr>
            <p:cNvPr id="64" name="Google Shape;64;p6"/>
            <p:cNvSpPr/>
            <p:nvPr/>
          </p:nvSpPr>
          <p:spPr>
            <a:xfrm>
              <a:off x="9184758" y="4905250"/>
              <a:ext cx="3394640" cy="1752437"/>
            </a:xfrm>
            <a:custGeom>
              <a:avLst/>
              <a:gdLst/>
              <a:ahLst/>
              <a:cxnLst/>
              <a:rect l="l" t="t" r="r" b="b"/>
              <a:pathLst>
                <a:path w="3394640" h="1752437" extrusionOk="0">
                  <a:moveTo>
                    <a:pt x="111840" y="1667472"/>
                  </a:moveTo>
                  <a:cubicBezTo>
                    <a:pt x="-181149" y="1382961"/>
                    <a:pt x="100029" y="474085"/>
                    <a:pt x="972995" y="279394"/>
                  </a:cubicBezTo>
                  <a:cubicBezTo>
                    <a:pt x="1845962" y="84703"/>
                    <a:pt x="1934163" y="562287"/>
                    <a:pt x="2336118" y="279394"/>
                  </a:cubicBezTo>
                  <a:cubicBezTo>
                    <a:pt x="2738073" y="-3499"/>
                    <a:pt x="3145743" y="-126276"/>
                    <a:pt x="3335005" y="174619"/>
                  </a:cubicBezTo>
                  <a:cubicBezTo>
                    <a:pt x="3524267" y="475514"/>
                    <a:pt x="3310050" y="1638802"/>
                    <a:pt x="2004267" y="1464209"/>
                  </a:cubicBezTo>
                  <a:cubicBezTo>
                    <a:pt x="960994" y="1324858"/>
                    <a:pt x="432642" y="1978559"/>
                    <a:pt x="111840" y="1667472"/>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5" name="Google Shape;65;p6"/>
            <p:cNvSpPr/>
            <p:nvPr/>
          </p:nvSpPr>
          <p:spPr>
            <a:xfrm rot="-639144">
              <a:off x="8976141" y="5266653"/>
              <a:ext cx="3482150" cy="1552907"/>
            </a:xfrm>
            <a:custGeom>
              <a:avLst/>
              <a:gdLst/>
              <a:ahLst/>
              <a:cxnLst/>
              <a:rect l="l" t="t" r="r" b="b"/>
              <a:pathLst>
                <a:path w="3482150" h="1552907" extrusionOk="0">
                  <a:moveTo>
                    <a:pt x="91535" y="1272730"/>
                  </a:moveTo>
                  <a:cubicBezTo>
                    <a:pt x="-23432" y="1203959"/>
                    <a:pt x="-51942" y="1078834"/>
                    <a:pt x="135160" y="738663"/>
                  </a:cubicBezTo>
                  <a:cubicBezTo>
                    <a:pt x="298761" y="441219"/>
                    <a:pt x="897160" y="-103728"/>
                    <a:pt x="1559433" y="17239"/>
                  </a:cubicBezTo>
                  <a:cubicBezTo>
                    <a:pt x="2221706" y="138207"/>
                    <a:pt x="2264283" y="445864"/>
                    <a:pt x="2643092" y="357377"/>
                  </a:cubicBezTo>
                  <a:cubicBezTo>
                    <a:pt x="3021902" y="268890"/>
                    <a:pt x="3482150" y="166877"/>
                    <a:pt x="3482150" y="757427"/>
                  </a:cubicBezTo>
                  <a:cubicBezTo>
                    <a:pt x="3482150" y="1347977"/>
                    <a:pt x="2539175" y="1544478"/>
                    <a:pt x="2064544" y="1551526"/>
                  </a:cubicBezTo>
                  <a:cubicBezTo>
                    <a:pt x="1592865" y="1557622"/>
                    <a:pt x="565499" y="1555813"/>
                    <a:pt x="91535" y="1272730"/>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grpSp>
        <p:nvGrpSpPr>
          <p:cNvPr id="66" name="Google Shape;66;p6"/>
          <p:cNvGrpSpPr/>
          <p:nvPr/>
        </p:nvGrpSpPr>
        <p:grpSpPr>
          <a:xfrm rot="-9163721">
            <a:off x="3203050" y="-3385960"/>
            <a:ext cx="8286042" cy="4955351"/>
            <a:chOff x="8862618" y="4905250"/>
            <a:chExt cx="3716780" cy="2222767"/>
          </a:xfrm>
        </p:grpSpPr>
        <p:sp>
          <p:nvSpPr>
            <p:cNvPr id="67" name="Google Shape;67;p6"/>
            <p:cNvSpPr/>
            <p:nvPr/>
          </p:nvSpPr>
          <p:spPr>
            <a:xfrm>
              <a:off x="9184758" y="4905250"/>
              <a:ext cx="3394640" cy="1752437"/>
            </a:xfrm>
            <a:custGeom>
              <a:avLst/>
              <a:gdLst/>
              <a:ahLst/>
              <a:cxnLst/>
              <a:rect l="l" t="t" r="r" b="b"/>
              <a:pathLst>
                <a:path w="3394640" h="1752437" extrusionOk="0">
                  <a:moveTo>
                    <a:pt x="111840" y="1667472"/>
                  </a:moveTo>
                  <a:cubicBezTo>
                    <a:pt x="-181149" y="1382961"/>
                    <a:pt x="100029" y="474085"/>
                    <a:pt x="972995" y="279394"/>
                  </a:cubicBezTo>
                  <a:cubicBezTo>
                    <a:pt x="1845962" y="84703"/>
                    <a:pt x="1934163" y="562287"/>
                    <a:pt x="2336118" y="279394"/>
                  </a:cubicBezTo>
                  <a:cubicBezTo>
                    <a:pt x="2738073" y="-3499"/>
                    <a:pt x="3145743" y="-126276"/>
                    <a:pt x="3335005" y="174619"/>
                  </a:cubicBezTo>
                  <a:cubicBezTo>
                    <a:pt x="3524267" y="475514"/>
                    <a:pt x="3310050" y="1638802"/>
                    <a:pt x="2004267" y="1464209"/>
                  </a:cubicBezTo>
                  <a:cubicBezTo>
                    <a:pt x="960994" y="1324858"/>
                    <a:pt x="432642" y="1978559"/>
                    <a:pt x="111840" y="1667472"/>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8" name="Google Shape;68;p6"/>
            <p:cNvSpPr/>
            <p:nvPr/>
          </p:nvSpPr>
          <p:spPr>
            <a:xfrm rot="-639144">
              <a:off x="8976141" y="5266653"/>
              <a:ext cx="3482150" cy="1552907"/>
            </a:xfrm>
            <a:custGeom>
              <a:avLst/>
              <a:gdLst/>
              <a:ahLst/>
              <a:cxnLst/>
              <a:rect l="l" t="t" r="r" b="b"/>
              <a:pathLst>
                <a:path w="3482150" h="1552907" extrusionOk="0">
                  <a:moveTo>
                    <a:pt x="91535" y="1272730"/>
                  </a:moveTo>
                  <a:cubicBezTo>
                    <a:pt x="-23432" y="1203959"/>
                    <a:pt x="-51942" y="1078834"/>
                    <a:pt x="135160" y="738663"/>
                  </a:cubicBezTo>
                  <a:cubicBezTo>
                    <a:pt x="298761" y="441219"/>
                    <a:pt x="897160" y="-103728"/>
                    <a:pt x="1559433" y="17239"/>
                  </a:cubicBezTo>
                  <a:cubicBezTo>
                    <a:pt x="2221706" y="138207"/>
                    <a:pt x="2264283" y="445864"/>
                    <a:pt x="2643092" y="357377"/>
                  </a:cubicBezTo>
                  <a:cubicBezTo>
                    <a:pt x="3021902" y="268890"/>
                    <a:pt x="3482150" y="166877"/>
                    <a:pt x="3482150" y="757427"/>
                  </a:cubicBezTo>
                  <a:cubicBezTo>
                    <a:pt x="3482150" y="1347977"/>
                    <a:pt x="2539175" y="1544478"/>
                    <a:pt x="2064544" y="1551526"/>
                  </a:cubicBezTo>
                  <a:cubicBezTo>
                    <a:pt x="1592865" y="1557622"/>
                    <a:pt x="565499" y="1555813"/>
                    <a:pt x="91535" y="1272730"/>
                  </a:cubicBez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69" name="Google Shape;69;p6"/>
          <p:cNvSpPr/>
          <p:nvPr/>
        </p:nvSpPr>
        <p:spPr>
          <a:xfrm>
            <a:off x="10735017" y="1978312"/>
            <a:ext cx="277381" cy="319876"/>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70" name="Google Shape;70;p6"/>
          <p:cNvSpPr/>
          <p:nvPr/>
        </p:nvSpPr>
        <p:spPr>
          <a:xfrm>
            <a:off x="7434016" y="2637524"/>
            <a:ext cx="256781" cy="296799"/>
          </a:xfrm>
          <a:custGeom>
            <a:avLst/>
            <a:gdLst/>
            <a:ahLst/>
            <a:cxnLst/>
            <a:rect l="l" t="t" r="r" b="b"/>
            <a:pathLst>
              <a:path w="73342" h="84772" extrusionOk="0">
                <a:moveTo>
                  <a:pt x="0" y="42386"/>
                </a:moveTo>
                <a:lnTo>
                  <a:pt x="73343" y="84773"/>
                </a:lnTo>
                <a:lnTo>
                  <a:pt x="73343" y="0"/>
                </a:lnTo>
                <a:lnTo>
                  <a:pt x="0" y="423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 name="Google Shape;396;p18">
            <a:extLst>
              <a:ext uri="{FF2B5EF4-FFF2-40B4-BE49-F238E27FC236}">
                <a16:creationId xmlns:a16="http://schemas.microsoft.com/office/drawing/2014/main" id="{860C27C8-F243-3F57-9D59-784FC1B97A43}"/>
              </a:ext>
            </a:extLst>
          </p:cNvPr>
          <p:cNvSpPr/>
          <p:nvPr/>
        </p:nvSpPr>
        <p:spPr>
          <a:xfrm>
            <a:off x="5443870" y="539969"/>
            <a:ext cx="6080895" cy="5537623"/>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3" name="Picture 2" descr="Chart&#10;&#10;Description automatically generated">
            <a:extLst>
              <a:ext uri="{FF2B5EF4-FFF2-40B4-BE49-F238E27FC236}">
                <a16:creationId xmlns:a16="http://schemas.microsoft.com/office/drawing/2014/main" id="{8B611F27-BAEE-6F25-9054-98C05F78A20B}"/>
              </a:ext>
            </a:extLst>
          </p:cNvPr>
          <p:cNvPicPr>
            <a:picLocks noChangeAspect="1"/>
          </p:cNvPicPr>
          <p:nvPr/>
        </p:nvPicPr>
        <p:blipFill>
          <a:blip r:embed="rId3"/>
          <a:stretch>
            <a:fillRect/>
          </a:stretch>
        </p:blipFill>
        <p:spPr>
          <a:xfrm>
            <a:off x="5668546" y="812266"/>
            <a:ext cx="5631541" cy="4927597"/>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806C3024-466B-FA26-99C0-CCD64A6865E5}"/>
              </a:ext>
            </a:extLst>
          </p:cNvPr>
          <p:cNvSpPr txBox="1"/>
          <p:nvPr/>
        </p:nvSpPr>
        <p:spPr>
          <a:xfrm>
            <a:off x="403065" y="1099993"/>
            <a:ext cx="4561121" cy="1938992"/>
          </a:xfrm>
          <a:prstGeom prst="rect">
            <a:avLst/>
          </a:prstGeom>
          <a:noFill/>
        </p:spPr>
        <p:txBody>
          <a:bodyPr wrap="square" rtlCol="0">
            <a:spAutoFit/>
          </a:bodyPr>
          <a:lstStyle/>
          <a:p>
            <a:r>
              <a:rPr lang="en-ID" sz="6000" dirty="0">
                <a:solidFill>
                  <a:schemeClr val="accent4"/>
                </a:solidFill>
                <a:latin typeface="Bebas Neue" panose="020B0000000000000000" pitchFamily="34" charset="0"/>
                <a:cs typeface="Poppins" pitchFamily="2" charset="77"/>
              </a:rPr>
              <a:t>correlation</a:t>
            </a:r>
            <a:r>
              <a:rPr lang="en-ID" sz="6000" dirty="0">
                <a:solidFill>
                  <a:schemeClr val="bg1"/>
                </a:solidFill>
                <a:latin typeface="Bebas Neue" panose="020B0000000000000000" pitchFamily="34" charset="0"/>
                <a:cs typeface="Poppins" pitchFamily="2" charset="77"/>
              </a:rPr>
              <a:t> heatmap</a:t>
            </a:r>
          </a:p>
        </p:txBody>
      </p:sp>
      <p:sp>
        <p:nvSpPr>
          <p:cNvPr id="14" name="Google Shape;82;p7">
            <a:extLst>
              <a:ext uri="{FF2B5EF4-FFF2-40B4-BE49-F238E27FC236}">
                <a16:creationId xmlns:a16="http://schemas.microsoft.com/office/drawing/2014/main" id="{F54FF620-7EC9-E6CF-3F54-0FC1B22F4B67}"/>
              </a:ext>
            </a:extLst>
          </p:cNvPr>
          <p:cNvSpPr txBox="1"/>
          <p:nvPr/>
        </p:nvSpPr>
        <p:spPr>
          <a:xfrm>
            <a:off x="403065" y="3009841"/>
            <a:ext cx="4655458" cy="738623"/>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This heatmap outlines the variables varying levels of correlation between each other</a:t>
            </a:r>
          </a:p>
        </p:txBody>
      </p:sp>
      <p:sp>
        <p:nvSpPr>
          <p:cNvPr id="15" name="Google Shape;82;p7">
            <a:extLst>
              <a:ext uri="{FF2B5EF4-FFF2-40B4-BE49-F238E27FC236}">
                <a16:creationId xmlns:a16="http://schemas.microsoft.com/office/drawing/2014/main" id="{27E75CA3-3BC0-E9D3-8DB9-2BAC6F4B1508}"/>
              </a:ext>
            </a:extLst>
          </p:cNvPr>
          <p:cNvSpPr txBox="1"/>
          <p:nvPr/>
        </p:nvSpPr>
        <p:spPr>
          <a:xfrm>
            <a:off x="390614" y="3895031"/>
            <a:ext cx="4655457" cy="138495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The most important variables according to this heatmap are </a:t>
            </a:r>
          </a:p>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 Injuries Total</a:t>
            </a:r>
          </a:p>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 Injuries Incapacitating </a:t>
            </a:r>
          </a:p>
        </p:txBody>
      </p:sp>
      <p:pic>
        <p:nvPicPr>
          <p:cNvPr id="16" name="Graphic 15">
            <a:extLst>
              <a:ext uri="{FF2B5EF4-FFF2-40B4-BE49-F238E27FC236}">
                <a16:creationId xmlns:a16="http://schemas.microsoft.com/office/drawing/2014/main" id="{8719EF6A-8C1E-D9DD-3B40-907F5E07AC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0593" y="146729"/>
            <a:ext cx="706624" cy="56565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0"/>
          <p:cNvSpPr/>
          <p:nvPr/>
        </p:nvSpPr>
        <p:spPr>
          <a:xfrm>
            <a:off x="4313478" y="-2103390"/>
            <a:ext cx="1999836" cy="4495284"/>
          </a:xfrm>
          <a:custGeom>
            <a:avLst/>
            <a:gdLst/>
            <a:ahLst/>
            <a:cxnLst/>
            <a:rect l="l" t="t" r="r" b="b"/>
            <a:pathLst>
              <a:path w="536162" h="1205199" extrusionOk="0">
                <a:moveTo>
                  <a:pt x="379666" y="1189863"/>
                </a:moveTo>
                <a:cubicBezTo>
                  <a:pt x="383248" y="1190263"/>
                  <a:pt x="386077" y="1193092"/>
                  <a:pt x="386477" y="1196673"/>
                </a:cubicBezTo>
                <a:cubicBezTo>
                  <a:pt x="386953" y="1200912"/>
                  <a:pt x="383905" y="1204722"/>
                  <a:pt x="379666" y="1205198"/>
                </a:cubicBezTo>
                <a:cubicBezTo>
                  <a:pt x="376085" y="1204798"/>
                  <a:pt x="373256" y="1201969"/>
                  <a:pt x="372856" y="1198388"/>
                </a:cubicBezTo>
                <a:cubicBezTo>
                  <a:pt x="372379" y="1194149"/>
                  <a:pt x="375427" y="1190339"/>
                  <a:pt x="379666" y="1189863"/>
                </a:cubicBezTo>
                <a:close/>
                <a:moveTo>
                  <a:pt x="528542" y="1189768"/>
                </a:moveTo>
                <a:cubicBezTo>
                  <a:pt x="532800" y="1189826"/>
                  <a:pt x="536210" y="1193321"/>
                  <a:pt x="536162" y="1197579"/>
                </a:cubicBezTo>
                <a:cubicBezTo>
                  <a:pt x="536105" y="1201837"/>
                  <a:pt x="532609" y="1205256"/>
                  <a:pt x="528352" y="1205199"/>
                </a:cubicBezTo>
                <a:cubicBezTo>
                  <a:pt x="528323" y="1205199"/>
                  <a:pt x="528285" y="1205199"/>
                  <a:pt x="528257" y="1205199"/>
                </a:cubicBezTo>
                <a:cubicBezTo>
                  <a:pt x="524047" y="1205142"/>
                  <a:pt x="520675" y="1201694"/>
                  <a:pt x="520732" y="1197484"/>
                </a:cubicBezTo>
                <a:cubicBezTo>
                  <a:pt x="520732" y="1197455"/>
                  <a:pt x="520732" y="1197417"/>
                  <a:pt x="520732" y="1197388"/>
                </a:cubicBezTo>
                <a:cubicBezTo>
                  <a:pt x="520789" y="1193131"/>
                  <a:pt x="524284" y="1189721"/>
                  <a:pt x="528542" y="1189768"/>
                </a:cubicBezTo>
                <a:close/>
                <a:moveTo>
                  <a:pt x="454153" y="1189768"/>
                </a:moveTo>
                <a:cubicBezTo>
                  <a:pt x="458410" y="1189826"/>
                  <a:pt x="461820" y="1193321"/>
                  <a:pt x="461772" y="1197579"/>
                </a:cubicBezTo>
                <a:cubicBezTo>
                  <a:pt x="461715" y="1201837"/>
                  <a:pt x="458220" y="1205256"/>
                  <a:pt x="453962" y="1205199"/>
                </a:cubicBezTo>
                <a:cubicBezTo>
                  <a:pt x="449742" y="1205151"/>
                  <a:pt x="446342" y="1201703"/>
                  <a:pt x="446342" y="1197484"/>
                </a:cubicBezTo>
                <a:cubicBezTo>
                  <a:pt x="446342" y="1197455"/>
                  <a:pt x="446342" y="1197417"/>
                  <a:pt x="446342" y="1197388"/>
                </a:cubicBezTo>
                <a:cubicBezTo>
                  <a:pt x="446400" y="1193131"/>
                  <a:pt x="449895" y="1189721"/>
                  <a:pt x="454153" y="1189768"/>
                </a:cubicBezTo>
                <a:close/>
                <a:moveTo>
                  <a:pt x="305467" y="1189768"/>
                </a:moveTo>
                <a:cubicBezTo>
                  <a:pt x="309724" y="1189826"/>
                  <a:pt x="313135" y="1193321"/>
                  <a:pt x="313087" y="1197579"/>
                </a:cubicBezTo>
                <a:cubicBezTo>
                  <a:pt x="313030" y="1201837"/>
                  <a:pt x="309534" y="1205256"/>
                  <a:pt x="305276" y="1205199"/>
                </a:cubicBezTo>
                <a:cubicBezTo>
                  <a:pt x="305248" y="1205199"/>
                  <a:pt x="305210" y="1205199"/>
                  <a:pt x="305181" y="1205199"/>
                </a:cubicBezTo>
                <a:cubicBezTo>
                  <a:pt x="300971" y="1205142"/>
                  <a:pt x="297609" y="1201694"/>
                  <a:pt x="297657" y="1197484"/>
                </a:cubicBezTo>
                <a:cubicBezTo>
                  <a:pt x="297657" y="1197455"/>
                  <a:pt x="297657" y="1197417"/>
                  <a:pt x="297657" y="1197388"/>
                </a:cubicBezTo>
                <a:cubicBezTo>
                  <a:pt x="297713" y="1193131"/>
                  <a:pt x="301209" y="1189721"/>
                  <a:pt x="305467" y="1189768"/>
                </a:cubicBezTo>
                <a:close/>
                <a:moveTo>
                  <a:pt x="231077" y="1189768"/>
                </a:moveTo>
                <a:cubicBezTo>
                  <a:pt x="235334" y="1189826"/>
                  <a:pt x="238745" y="1193321"/>
                  <a:pt x="238697" y="1197579"/>
                </a:cubicBezTo>
                <a:cubicBezTo>
                  <a:pt x="238640" y="1201837"/>
                  <a:pt x="235144" y="1205256"/>
                  <a:pt x="230886" y="1205199"/>
                </a:cubicBezTo>
                <a:cubicBezTo>
                  <a:pt x="230858" y="1205199"/>
                  <a:pt x="230820" y="1205199"/>
                  <a:pt x="230791" y="1205199"/>
                </a:cubicBezTo>
                <a:cubicBezTo>
                  <a:pt x="226581" y="1205142"/>
                  <a:pt x="223219" y="1201694"/>
                  <a:pt x="223267" y="1197484"/>
                </a:cubicBezTo>
                <a:cubicBezTo>
                  <a:pt x="223267" y="1197455"/>
                  <a:pt x="223267" y="1197417"/>
                  <a:pt x="223267" y="1197388"/>
                </a:cubicBezTo>
                <a:cubicBezTo>
                  <a:pt x="223323" y="1193131"/>
                  <a:pt x="226819" y="1189721"/>
                  <a:pt x="231077" y="1189768"/>
                </a:cubicBezTo>
                <a:close/>
                <a:moveTo>
                  <a:pt x="156687" y="1189768"/>
                </a:moveTo>
                <a:cubicBezTo>
                  <a:pt x="160944" y="1189826"/>
                  <a:pt x="164355" y="1193321"/>
                  <a:pt x="164307" y="1197579"/>
                </a:cubicBezTo>
                <a:cubicBezTo>
                  <a:pt x="164250" y="1201837"/>
                  <a:pt x="160754" y="1205256"/>
                  <a:pt x="156496" y="1205199"/>
                </a:cubicBezTo>
                <a:cubicBezTo>
                  <a:pt x="156468" y="1205199"/>
                  <a:pt x="156430" y="1205199"/>
                  <a:pt x="156401" y="1205199"/>
                </a:cubicBezTo>
                <a:cubicBezTo>
                  <a:pt x="152191" y="1205142"/>
                  <a:pt x="148829" y="1201694"/>
                  <a:pt x="148877" y="1197484"/>
                </a:cubicBezTo>
                <a:cubicBezTo>
                  <a:pt x="148877" y="1197455"/>
                  <a:pt x="148877" y="1197417"/>
                  <a:pt x="148877" y="1197388"/>
                </a:cubicBezTo>
                <a:cubicBezTo>
                  <a:pt x="148933" y="1193131"/>
                  <a:pt x="152429" y="1189721"/>
                  <a:pt x="156687" y="1189768"/>
                </a:cubicBezTo>
                <a:close/>
                <a:moveTo>
                  <a:pt x="82296" y="1189768"/>
                </a:moveTo>
                <a:cubicBezTo>
                  <a:pt x="86553" y="1189826"/>
                  <a:pt x="89964" y="1193321"/>
                  <a:pt x="89916" y="1197579"/>
                </a:cubicBezTo>
                <a:cubicBezTo>
                  <a:pt x="89859" y="1201837"/>
                  <a:pt x="86363" y="1205256"/>
                  <a:pt x="82105" y="1205199"/>
                </a:cubicBezTo>
                <a:cubicBezTo>
                  <a:pt x="82077" y="1205199"/>
                  <a:pt x="82039" y="1205199"/>
                  <a:pt x="82010" y="1205199"/>
                </a:cubicBezTo>
                <a:cubicBezTo>
                  <a:pt x="77800" y="1205142"/>
                  <a:pt x="74438" y="1201694"/>
                  <a:pt x="74486" y="1197484"/>
                </a:cubicBezTo>
                <a:cubicBezTo>
                  <a:pt x="74486" y="1197455"/>
                  <a:pt x="74486" y="1197417"/>
                  <a:pt x="74486" y="1197388"/>
                </a:cubicBezTo>
                <a:cubicBezTo>
                  <a:pt x="74542" y="1193131"/>
                  <a:pt x="78038" y="1189721"/>
                  <a:pt x="82296" y="1189768"/>
                </a:cubicBezTo>
                <a:close/>
                <a:moveTo>
                  <a:pt x="7716" y="1189768"/>
                </a:moveTo>
                <a:cubicBezTo>
                  <a:pt x="11974" y="1189768"/>
                  <a:pt x="15431" y="1193225"/>
                  <a:pt x="15431" y="1197483"/>
                </a:cubicBezTo>
                <a:cubicBezTo>
                  <a:pt x="15431" y="1201741"/>
                  <a:pt x="11974" y="1205198"/>
                  <a:pt x="7716" y="1205198"/>
                </a:cubicBezTo>
                <a:cubicBezTo>
                  <a:pt x="7649" y="1205198"/>
                  <a:pt x="7592" y="1205198"/>
                  <a:pt x="7526" y="1205198"/>
                </a:cubicBezTo>
                <a:cubicBezTo>
                  <a:pt x="3315" y="1205141"/>
                  <a:pt x="-57" y="1201693"/>
                  <a:pt x="1" y="1197483"/>
                </a:cubicBezTo>
                <a:cubicBezTo>
                  <a:pt x="1" y="1193225"/>
                  <a:pt x="3458" y="1189768"/>
                  <a:pt x="7716" y="1189768"/>
                </a:cubicBezTo>
                <a:close/>
                <a:moveTo>
                  <a:pt x="528352" y="1115568"/>
                </a:moveTo>
                <a:cubicBezTo>
                  <a:pt x="531934" y="1115968"/>
                  <a:pt x="534763" y="1118797"/>
                  <a:pt x="535163" y="1122378"/>
                </a:cubicBezTo>
                <a:cubicBezTo>
                  <a:pt x="535639" y="1126617"/>
                  <a:pt x="532591" y="1130427"/>
                  <a:pt x="528352" y="1130903"/>
                </a:cubicBezTo>
                <a:cubicBezTo>
                  <a:pt x="524771" y="1130503"/>
                  <a:pt x="521942" y="1127674"/>
                  <a:pt x="521542" y="1124093"/>
                </a:cubicBezTo>
                <a:cubicBezTo>
                  <a:pt x="521066" y="1119854"/>
                  <a:pt x="524114" y="1116044"/>
                  <a:pt x="528352" y="1115568"/>
                </a:cubicBezTo>
                <a:close/>
                <a:moveTo>
                  <a:pt x="82106" y="1115568"/>
                </a:moveTo>
                <a:cubicBezTo>
                  <a:pt x="85687" y="1115968"/>
                  <a:pt x="88516" y="1118797"/>
                  <a:pt x="88916" y="1122378"/>
                </a:cubicBezTo>
                <a:cubicBezTo>
                  <a:pt x="89392" y="1126617"/>
                  <a:pt x="86344" y="1130427"/>
                  <a:pt x="82106" y="1130903"/>
                </a:cubicBezTo>
                <a:cubicBezTo>
                  <a:pt x="78524" y="1130503"/>
                  <a:pt x="75696" y="1127674"/>
                  <a:pt x="75295" y="1124093"/>
                </a:cubicBezTo>
                <a:cubicBezTo>
                  <a:pt x="74819" y="1119854"/>
                  <a:pt x="77867" y="1116044"/>
                  <a:pt x="82106" y="1115568"/>
                </a:cubicBezTo>
                <a:close/>
                <a:moveTo>
                  <a:pt x="454153" y="1115473"/>
                </a:moveTo>
                <a:cubicBezTo>
                  <a:pt x="458410" y="1115531"/>
                  <a:pt x="461820" y="1119026"/>
                  <a:pt x="461772" y="1123284"/>
                </a:cubicBezTo>
                <a:cubicBezTo>
                  <a:pt x="461715" y="1127542"/>
                  <a:pt x="458220" y="1130952"/>
                  <a:pt x="453962" y="1130904"/>
                </a:cubicBezTo>
                <a:cubicBezTo>
                  <a:pt x="449752" y="1130904"/>
                  <a:pt x="446342" y="1127494"/>
                  <a:pt x="446342" y="1123284"/>
                </a:cubicBezTo>
                <a:cubicBezTo>
                  <a:pt x="446342" y="1123217"/>
                  <a:pt x="446342" y="1123160"/>
                  <a:pt x="446342" y="1123094"/>
                </a:cubicBezTo>
                <a:cubicBezTo>
                  <a:pt x="446390" y="1118836"/>
                  <a:pt x="449895" y="1115426"/>
                  <a:pt x="454153" y="1115473"/>
                </a:cubicBezTo>
                <a:close/>
                <a:moveTo>
                  <a:pt x="379858" y="1115473"/>
                </a:moveTo>
                <a:cubicBezTo>
                  <a:pt x="384115" y="1115531"/>
                  <a:pt x="387525" y="1119026"/>
                  <a:pt x="387477" y="1123284"/>
                </a:cubicBezTo>
                <a:cubicBezTo>
                  <a:pt x="387420" y="1127542"/>
                  <a:pt x="383925" y="1130952"/>
                  <a:pt x="379667" y="1130904"/>
                </a:cubicBezTo>
                <a:cubicBezTo>
                  <a:pt x="375457" y="1130904"/>
                  <a:pt x="372047" y="1127494"/>
                  <a:pt x="372047" y="1123284"/>
                </a:cubicBezTo>
                <a:cubicBezTo>
                  <a:pt x="372047" y="1123217"/>
                  <a:pt x="372047" y="1123160"/>
                  <a:pt x="372047" y="1123094"/>
                </a:cubicBezTo>
                <a:cubicBezTo>
                  <a:pt x="372095" y="1118836"/>
                  <a:pt x="375600" y="1115426"/>
                  <a:pt x="379858" y="1115473"/>
                </a:cubicBezTo>
                <a:close/>
                <a:moveTo>
                  <a:pt x="305468" y="1115473"/>
                </a:moveTo>
                <a:cubicBezTo>
                  <a:pt x="309725" y="1115531"/>
                  <a:pt x="313135" y="1119026"/>
                  <a:pt x="313087" y="1123284"/>
                </a:cubicBezTo>
                <a:cubicBezTo>
                  <a:pt x="313030" y="1127542"/>
                  <a:pt x="309535" y="1130952"/>
                  <a:pt x="305277" y="1130904"/>
                </a:cubicBezTo>
                <a:cubicBezTo>
                  <a:pt x="301067" y="1130904"/>
                  <a:pt x="297657" y="1127494"/>
                  <a:pt x="297657" y="1123284"/>
                </a:cubicBezTo>
                <a:cubicBezTo>
                  <a:pt x="297657" y="1123217"/>
                  <a:pt x="297657" y="1123160"/>
                  <a:pt x="297657" y="1123094"/>
                </a:cubicBezTo>
                <a:cubicBezTo>
                  <a:pt x="297705" y="1118836"/>
                  <a:pt x="301210" y="1115426"/>
                  <a:pt x="305468" y="1115473"/>
                </a:cubicBezTo>
                <a:close/>
                <a:moveTo>
                  <a:pt x="231077" y="1115473"/>
                </a:moveTo>
                <a:cubicBezTo>
                  <a:pt x="235334" y="1115531"/>
                  <a:pt x="238744" y="1119026"/>
                  <a:pt x="238696" y="1123284"/>
                </a:cubicBezTo>
                <a:cubicBezTo>
                  <a:pt x="238639" y="1127542"/>
                  <a:pt x="235144" y="1130952"/>
                  <a:pt x="230886" y="1130904"/>
                </a:cubicBezTo>
                <a:cubicBezTo>
                  <a:pt x="226676" y="1130904"/>
                  <a:pt x="223266" y="1127494"/>
                  <a:pt x="223266" y="1123284"/>
                </a:cubicBezTo>
                <a:cubicBezTo>
                  <a:pt x="223266" y="1123217"/>
                  <a:pt x="223266" y="1123160"/>
                  <a:pt x="223266" y="1123094"/>
                </a:cubicBezTo>
                <a:cubicBezTo>
                  <a:pt x="223314" y="1118836"/>
                  <a:pt x="226819" y="1115426"/>
                  <a:pt x="231077" y="1115473"/>
                </a:cubicBezTo>
                <a:close/>
                <a:moveTo>
                  <a:pt x="156687" y="1115473"/>
                </a:moveTo>
                <a:cubicBezTo>
                  <a:pt x="160944" y="1115531"/>
                  <a:pt x="164354" y="1119026"/>
                  <a:pt x="164306" y="1123284"/>
                </a:cubicBezTo>
                <a:cubicBezTo>
                  <a:pt x="164249" y="1127542"/>
                  <a:pt x="160754" y="1130952"/>
                  <a:pt x="156496" y="1130904"/>
                </a:cubicBezTo>
                <a:cubicBezTo>
                  <a:pt x="152286" y="1130904"/>
                  <a:pt x="148876" y="1127494"/>
                  <a:pt x="148876" y="1123284"/>
                </a:cubicBezTo>
                <a:cubicBezTo>
                  <a:pt x="148876" y="1123217"/>
                  <a:pt x="148876" y="1123160"/>
                  <a:pt x="148876" y="1123094"/>
                </a:cubicBezTo>
                <a:cubicBezTo>
                  <a:pt x="148933" y="1118836"/>
                  <a:pt x="152429" y="1115426"/>
                  <a:pt x="156687" y="1115473"/>
                </a:cubicBezTo>
                <a:close/>
                <a:moveTo>
                  <a:pt x="7715" y="1115473"/>
                </a:moveTo>
                <a:cubicBezTo>
                  <a:pt x="11973" y="1115473"/>
                  <a:pt x="15430" y="1118930"/>
                  <a:pt x="15430" y="1123188"/>
                </a:cubicBezTo>
                <a:cubicBezTo>
                  <a:pt x="15430" y="1127446"/>
                  <a:pt x="11973" y="1130903"/>
                  <a:pt x="7715" y="1130903"/>
                </a:cubicBezTo>
                <a:cubicBezTo>
                  <a:pt x="7687" y="1130903"/>
                  <a:pt x="7649" y="1130903"/>
                  <a:pt x="7620" y="1130903"/>
                </a:cubicBezTo>
                <a:cubicBezTo>
                  <a:pt x="3410" y="1130903"/>
                  <a:pt x="0" y="1127493"/>
                  <a:pt x="0" y="1123283"/>
                </a:cubicBezTo>
                <a:cubicBezTo>
                  <a:pt x="0" y="1123255"/>
                  <a:pt x="0" y="1123217"/>
                  <a:pt x="0" y="1123188"/>
                </a:cubicBezTo>
                <a:cubicBezTo>
                  <a:pt x="0" y="1118930"/>
                  <a:pt x="3458" y="1115473"/>
                  <a:pt x="7715" y="1115473"/>
                </a:cubicBezTo>
                <a:close/>
                <a:moveTo>
                  <a:pt x="528352" y="1041273"/>
                </a:moveTo>
                <a:cubicBezTo>
                  <a:pt x="532561" y="1041273"/>
                  <a:pt x="535972" y="1044685"/>
                  <a:pt x="535972" y="1048893"/>
                </a:cubicBezTo>
                <a:cubicBezTo>
                  <a:pt x="535972" y="1053101"/>
                  <a:pt x="532561" y="1056513"/>
                  <a:pt x="528352" y="1056513"/>
                </a:cubicBezTo>
                <a:cubicBezTo>
                  <a:pt x="524144" y="1056513"/>
                  <a:pt x="520732" y="1053101"/>
                  <a:pt x="520732" y="1048893"/>
                </a:cubicBezTo>
                <a:cubicBezTo>
                  <a:pt x="520732" y="1044685"/>
                  <a:pt x="524144" y="1041273"/>
                  <a:pt x="528352" y="1041273"/>
                </a:cubicBezTo>
                <a:close/>
                <a:moveTo>
                  <a:pt x="453962" y="1041273"/>
                </a:moveTo>
                <a:cubicBezTo>
                  <a:pt x="458172" y="1041273"/>
                  <a:pt x="461582" y="1044683"/>
                  <a:pt x="461582" y="1048893"/>
                </a:cubicBezTo>
                <a:cubicBezTo>
                  <a:pt x="461582" y="1053103"/>
                  <a:pt x="458172" y="1056513"/>
                  <a:pt x="453962" y="1056513"/>
                </a:cubicBezTo>
                <a:cubicBezTo>
                  <a:pt x="449752" y="1056513"/>
                  <a:pt x="446342" y="1053103"/>
                  <a:pt x="446342" y="1048893"/>
                </a:cubicBezTo>
                <a:cubicBezTo>
                  <a:pt x="446342" y="1044683"/>
                  <a:pt x="449752" y="1041273"/>
                  <a:pt x="453962" y="1041273"/>
                </a:cubicBezTo>
                <a:close/>
                <a:moveTo>
                  <a:pt x="379667" y="1041273"/>
                </a:moveTo>
                <a:cubicBezTo>
                  <a:pt x="383877" y="1041273"/>
                  <a:pt x="387287" y="1044683"/>
                  <a:pt x="387287" y="1048893"/>
                </a:cubicBezTo>
                <a:cubicBezTo>
                  <a:pt x="387287" y="1053103"/>
                  <a:pt x="383877" y="1056513"/>
                  <a:pt x="379667" y="1056513"/>
                </a:cubicBezTo>
                <a:cubicBezTo>
                  <a:pt x="375457" y="1056513"/>
                  <a:pt x="372047" y="1053103"/>
                  <a:pt x="372047" y="1048893"/>
                </a:cubicBezTo>
                <a:cubicBezTo>
                  <a:pt x="372047" y="1044683"/>
                  <a:pt x="375457" y="1041273"/>
                  <a:pt x="379667" y="1041273"/>
                </a:cubicBezTo>
                <a:close/>
                <a:moveTo>
                  <a:pt x="305277" y="1041273"/>
                </a:moveTo>
                <a:cubicBezTo>
                  <a:pt x="309485" y="1041273"/>
                  <a:pt x="312897" y="1044685"/>
                  <a:pt x="312897" y="1048893"/>
                </a:cubicBezTo>
                <a:cubicBezTo>
                  <a:pt x="312897" y="1053101"/>
                  <a:pt x="309485" y="1056513"/>
                  <a:pt x="305277" y="1056513"/>
                </a:cubicBezTo>
                <a:cubicBezTo>
                  <a:pt x="301068" y="1056513"/>
                  <a:pt x="297657" y="1053101"/>
                  <a:pt x="297657" y="1048893"/>
                </a:cubicBezTo>
                <a:cubicBezTo>
                  <a:pt x="297657" y="1044685"/>
                  <a:pt x="301068" y="1041273"/>
                  <a:pt x="305277" y="1041273"/>
                </a:cubicBezTo>
                <a:close/>
                <a:moveTo>
                  <a:pt x="230886" y="1041273"/>
                </a:moveTo>
                <a:cubicBezTo>
                  <a:pt x="235096" y="1041273"/>
                  <a:pt x="238506" y="1044683"/>
                  <a:pt x="238506" y="1048893"/>
                </a:cubicBezTo>
                <a:cubicBezTo>
                  <a:pt x="238506" y="1053103"/>
                  <a:pt x="235096" y="1056513"/>
                  <a:pt x="230886" y="1056513"/>
                </a:cubicBezTo>
                <a:cubicBezTo>
                  <a:pt x="226676" y="1056513"/>
                  <a:pt x="223266" y="1053103"/>
                  <a:pt x="223266" y="1048893"/>
                </a:cubicBezTo>
                <a:cubicBezTo>
                  <a:pt x="223266" y="1044683"/>
                  <a:pt x="226676" y="1041273"/>
                  <a:pt x="230886" y="1041273"/>
                </a:cubicBezTo>
                <a:close/>
                <a:moveTo>
                  <a:pt x="156496" y="1041273"/>
                </a:moveTo>
                <a:cubicBezTo>
                  <a:pt x="160704" y="1041273"/>
                  <a:pt x="164116" y="1044685"/>
                  <a:pt x="164116" y="1048893"/>
                </a:cubicBezTo>
                <a:cubicBezTo>
                  <a:pt x="164116" y="1053101"/>
                  <a:pt x="160704" y="1056513"/>
                  <a:pt x="156496" y="1056513"/>
                </a:cubicBezTo>
                <a:cubicBezTo>
                  <a:pt x="152287" y="1056513"/>
                  <a:pt x="148876" y="1053101"/>
                  <a:pt x="148876" y="1048893"/>
                </a:cubicBezTo>
                <a:cubicBezTo>
                  <a:pt x="148876" y="1044685"/>
                  <a:pt x="152287" y="1041273"/>
                  <a:pt x="156496" y="1041273"/>
                </a:cubicBezTo>
                <a:close/>
                <a:moveTo>
                  <a:pt x="82106" y="1041273"/>
                </a:moveTo>
                <a:cubicBezTo>
                  <a:pt x="86314" y="1041273"/>
                  <a:pt x="89726" y="1044685"/>
                  <a:pt x="89726" y="1048893"/>
                </a:cubicBezTo>
                <a:cubicBezTo>
                  <a:pt x="89726" y="1053101"/>
                  <a:pt x="86314" y="1056513"/>
                  <a:pt x="82106" y="1056513"/>
                </a:cubicBezTo>
                <a:cubicBezTo>
                  <a:pt x="77898" y="1056513"/>
                  <a:pt x="74486" y="1053101"/>
                  <a:pt x="74486" y="1048893"/>
                </a:cubicBezTo>
                <a:cubicBezTo>
                  <a:pt x="74486" y="1044685"/>
                  <a:pt x="77898" y="1041273"/>
                  <a:pt x="82106" y="1041273"/>
                </a:cubicBezTo>
                <a:close/>
                <a:moveTo>
                  <a:pt x="7525" y="1041273"/>
                </a:moveTo>
                <a:cubicBezTo>
                  <a:pt x="11735" y="1041226"/>
                  <a:pt x="15183" y="1044588"/>
                  <a:pt x="15240" y="1048798"/>
                </a:cubicBezTo>
                <a:cubicBezTo>
                  <a:pt x="15287" y="1053008"/>
                  <a:pt x="11925" y="1056456"/>
                  <a:pt x="7715" y="1056514"/>
                </a:cubicBezTo>
                <a:cubicBezTo>
                  <a:pt x="7687" y="1056514"/>
                  <a:pt x="7649" y="1056514"/>
                  <a:pt x="7620" y="1056514"/>
                </a:cubicBezTo>
                <a:cubicBezTo>
                  <a:pt x="3410" y="1056514"/>
                  <a:pt x="0" y="1053104"/>
                  <a:pt x="0" y="1048894"/>
                </a:cubicBezTo>
                <a:cubicBezTo>
                  <a:pt x="0" y="1044722"/>
                  <a:pt x="3353" y="1041331"/>
                  <a:pt x="7525" y="1041273"/>
                </a:cubicBezTo>
                <a:close/>
                <a:moveTo>
                  <a:pt x="528352" y="966883"/>
                </a:moveTo>
                <a:cubicBezTo>
                  <a:pt x="532562" y="966883"/>
                  <a:pt x="535972" y="970293"/>
                  <a:pt x="535972" y="974503"/>
                </a:cubicBezTo>
                <a:cubicBezTo>
                  <a:pt x="535972" y="978713"/>
                  <a:pt x="532562" y="982123"/>
                  <a:pt x="528352" y="982123"/>
                </a:cubicBezTo>
                <a:cubicBezTo>
                  <a:pt x="524142" y="982123"/>
                  <a:pt x="520732" y="978713"/>
                  <a:pt x="520732" y="974503"/>
                </a:cubicBezTo>
                <a:cubicBezTo>
                  <a:pt x="520732" y="970293"/>
                  <a:pt x="524142" y="966883"/>
                  <a:pt x="528352" y="966883"/>
                </a:cubicBezTo>
                <a:close/>
                <a:moveTo>
                  <a:pt x="453962" y="966883"/>
                </a:moveTo>
                <a:cubicBezTo>
                  <a:pt x="458172" y="966883"/>
                  <a:pt x="461582" y="970293"/>
                  <a:pt x="461582" y="974503"/>
                </a:cubicBezTo>
                <a:cubicBezTo>
                  <a:pt x="461582" y="978713"/>
                  <a:pt x="458172" y="982123"/>
                  <a:pt x="453962" y="982123"/>
                </a:cubicBezTo>
                <a:cubicBezTo>
                  <a:pt x="449752" y="982123"/>
                  <a:pt x="446342" y="978713"/>
                  <a:pt x="446342" y="974503"/>
                </a:cubicBezTo>
                <a:cubicBezTo>
                  <a:pt x="446342" y="970293"/>
                  <a:pt x="449752" y="966883"/>
                  <a:pt x="453962" y="966883"/>
                </a:cubicBezTo>
                <a:close/>
                <a:moveTo>
                  <a:pt x="379667" y="966883"/>
                </a:moveTo>
                <a:cubicBezTo>
                  <a:pt x="383877" y="966883"/>
                  <a:pt x="387287" y="970293"/>
                  <a:pt x="387287" y="974503"/>
                </a:cubicBezTo>
                <a:cubicBezTo>
                  <a:pt x="387287" y="978713"/>
                  <a:pt x="383877" y="982123"/>
                  <a:pt x="379667" y="982123"/>
                </a:cubicBezTo>
                <a:cubicBezTo>
                  <a:pt x="375457" y="982123"/>
                  <a:pt x="372047" y="978713"/>
                  <a:pt x="372047" y="974503"/>
                </a:cubicBezTo>
                <a:cubicBezTo>
                  <a:pt x="372047" y="970293"/>
                  <a:pt x="375457" y="966883"/>
                  <a:pt x="379667" y="966883"/>
                </a:cubicBezTo>
                <a:close/>
                <a:moveTo>
                  <a:pt x="305277" y="966883"/>
                </a:moveTo>
                <a:cubicBezTo>
                  <a:pt x="309487" y="966883"/>
                  <a:pt x="312897" y="970293"/>
                  <a:pt x="312897" y="974503"/>
                </a:cubicBezTo>
                <a:cubicBezTo>
                  <a:pt x="312897" y="978713"/>
                  <a:pt x="309487" y="982123"/>
                  <a:pt x="305277" y="982123"/>
                </a:cubicBezTo>
                <a:cubicBezTo>
                  <a:pt x="301067" y="982123"/>
                  <a:pt x="297657" y="978713"/>
                  <a:pt x="297657" y="974503"/>
                </a:cubicBezTo>
                <a:cubicBezTo>
                  <a:pt x="297657" y="970293"/>
                  <a:pt x="301067" y="966883"/>
                  <a:pt x="305277" y="966883"/>
                </a:cubicBezTo>
                <a:close/>
                <a:moveTo>
                  <a:pt x="230886" y="966883"/>
                </a:moveTo>
                <a:cubicBezTo>
                  <a:pt x="235096" y="966883"/>
                  <a:pt x="238506" y="970293"/>
                  <a:pt x="238506" y="974503"/>
                </a:cubicBezTo>
                <a:cubicBezTo>
                  <a:pt x="238506" y="978713"/>
                  <a:pt x="235096" y="982123"/>
                  <a:pt x="230886" y="982123"/>
                </a:cubicBezTo>
                <a:cubicBezTo>
                  <a:pt x="226676" y="982123"/>
                  <a:pt x="223266" y="978713"/>
                  <a:pt x="223266" y="974503"/>
                </a:cubicBezTo>
                <a:cubicBezTo>
                  <a:pt x="223266" y="970293"/>
                  <a:pt x="226676" y="966883"/>
                  <a:pt x="230886" y="966883"/>
                </a:cubicBezTo>
                <a:close/>
                <a:moveTo>
                  <a:pt x="156496" y="966883"/>
                </a:moveTo>
                <a:cubicBezTo>
                  <a:pt x="160706" y="966883"/>
                  <a:pt x="164116" y="970293"/>
                  <a:pt x="164116" y="974503"/>
                </a:cubicBezTo>
                <a:cubicBezTo>
                  <a:pt x="164116" y="978713"/>
                  <a:pt x="160706" y="982123"/>
                  <a:pt x="156496" y="982123"/>
                </a:cubicBezTo>
                <a:cubicBezTo>
                  <a:pt x="152286" y="982123"/>
                  <a:pt x="148876" y="978713"/>
                  <a:pt x="148876" y="974503"/>
                </a:cubicBezTo>
                <a:cubicBezTo>
                  <a:pt x="148876" y="970293"/>
                  <a:pt x="152286" y="966883"/>
                  <a:pt x="156496" y="966883"/>
                </a:cubicBezTo>
                <a:close/>
                <a:moveTo>
                  <a:pt x="82106" y="966883"/>
                </a:moveTo>
                <a:cubicBezTo>
                  <a:pt x="86316" y="966883"/>
                  <a:pt x="89726" y="970293"/>
                  <a:pt x="89726" y="974503"/>
                </a:cubicBezTo>
                <a:cubicBezTo>
                  <a:pt x="89726" y="978713"/>
                  <a:pt x="86316" y="982123"/>
                  <a:pt x="82106" y="982123"/>
                </a:cubicBezTo>
                <a:cubicBezTo>
                  <a:pt x="77896" y="982123"/>
                  <a:pt x="74486" y="978713"/>
                  <a:pt x="74486" y="974503"/>
                </a:cubicBezTo>
                <a:cubicBezTo>
                  <a:pt x="74486" y="970293"/>
                  <a:pt x="77896" y="966883"/>
                  <a:pt x="82106" y="966883"/>
                </a:cubicBezTo>
                <a:close/>
                <a:moveTo>
                  <a:pt x="7525" y="966882"/>
                </a:moveTo>
                <a:cubicBezTo>
                  <a:pt x="11735" y="966835"/>
                  <a:pt x="15183" y="970197"/>
                  <a:pt x="15240" y="974407"/>
                </a:cubicBezTo>
                <a:cubicBezTo>
                  <a:pt x="15287" y="978617"/>
                  <a:pt x="11925" y="982065"/>
                  <a:pt x="7715" y="982123"/>
                </a:cubicBezTo>
                <a:cubicBezTo>
                  <a:pt x="7687" y="982123"/>
                  <a:pt x="7649" y="982123"/>
                  <a:pt x="7620" y="982123"/>
                </a:cubicBezTo>
                <a:cubicBezTo>
                  <a:pt x="3410" y="982123"/>
                  <a:pt x="0" y="978713"/>
                  <a:pt x="0" y="974503"/>
                </a:cubicBezTo>
                <a:cubicBezTo>
                  <a:pt x="0" y="970331"/>
                  <a:pt x="3353" y="966940"/>
                  <a:pt x="7525" y="966882"/>
                </a:cubicBezTo>
                <a:close/>
                <a:moveTo>
                  <a:pt x="528352" y="892493"/>
                </a:moveTo>
                <a:cubicBezTo>
                  <a:pt x="532562" y="892493"/>
                  <a:pt x="535972" y="895903"/>
                  <a:pt x="535972" y="900113"/>
                </a:cubicBezTo>
                <a:cubicBezTo>
                  <a:pt x="535972" y="904323"/>
                  <a:pt x="532562" y="907733"/>
                  <a:pt x="528352" y="907733"/>
                </a:cubicBezTo>
                <a:cubicBezTo>
                  <a:pt x="524142" y="907733"/>
                  <a:pt x="520732" y="904323"/>
                  <a:pt x="520732" y="900113"/>
                </a:cubicBezTo>
                <a:cubicBezTo>
                  <a:pt x="520732" y="895903"/>
                  <a:pt x="524142" y="892493"/>
                  <a:pt x="528352" y="892493"/>
                </a:cubicBezTo>
                <a:close/>
                <a:moveTo>
                  <a:pt x="453962" y="892493"/>
                </a:moveTo>
                <a:cubicBezTo>
                  <a:pt x="458172" y="892493"/>
                  <a:pt x="461582" y="895903"/>
                  <a:pt x="461582" y="900113"/>
                </a:cubicBezTo>
                <a:cubicBezTo>
                  <a:pt x="461582" y="904323"/>
                  <a:pt x="458172" y="907733"/>
                  <a:pt x="453962" y="907733"/>
                </a:cubicBezTo>
                <a:cubicBezTo>
                  <a:pt x="449752" y="907733"/>
                  <a:pt x="446342" y="904323"/>
                  <a:pt x="446342" y="900113"/>
                </a:cubicBezTo>
                <a:cubicBezTo>
                  <a:pt x="446342" y="895903"/>
                  <a:pt x="449752" y="892493"/>
                  <a:pt x="453962" y="892493"/>
                </a:cubicBezTo>
                <a:close/>
                <a:moveTo>
                  <a:pt x="379667" y="892493"/>
                </a:moveTo>
                <a:cubicBezTo>
                  <a:pt x="383877" y="892493"/>
                  <a:pt x="387287" y="895903"/>
                  <a:pt x="387287" y="900113"/>
                </a:cubicBezTo>
                <a:cubicBezTo>
                  <a:pt x="387287" y="904323"/>
                  <a:pt x="383877" y="907733"/>
                  <a:pt x="379667" y="907733"/>
                </a:cubicBezTo>
                <a:cubicBezTo>
                  <a:pt x="375457" y="907733"/>
                  <a:pt x="372047" y="904323"/>
                  <a:pt x="372047" y="900113"/>
                </a:cubicBezTo>
                <a:cubicBezTo>
                  <a:pt x="372047" y="895903"/>
                  <a:pt x="375457" y="892493"/>
                  <a:pt x="379667" y="892493"/>
                </a:cubicBezTo>
                <a:close/>
                <a:moveTo>
                  <a:pt x="305277" y="892493"/>
                </a:moveTo>
                <a:cubicBezTo>
                  <a:pt x="309487" y="892493"/>
                  <a:pt x="312897" y="895903"/>
                  <a:pt x="312897" y="900113"/>
                </a:cubicBezTo>
                <a:cubicBezTo>
                  <a:pt x="312897" y="904323"/>
                  <a:pt x="309487" y="907733"/>
                  <a:pt x="305277" y="907733"/>
                </a:cubicBezTo>
                <a:cubicBezTo>
                  <a:pt x="301067" y="907733"/>
                  <a:pt x="297657" y="904323"/>
                  <a:pt x="297657" y="900113"/>
                </a:cubicBezTo>
                <a:cubicBezTo>
                  <a:pt x="297657" y="895903"/>
                  <a:pt x="301067" y="892493"/>
                  <a:pt x="305277" y="892493"/>
                </a:cubicBezTo>
                <a:close/>
                <a:moveTo>
                  <a:pt x="230886" y="892493"/>
                </a:moveTo>
                <a:cubicBezTo>
                  <a:pt x="235096" y="892493"/>
                  <a:pt x="238506" y="895903"/>
                  <a:pt x="238506" y="900113"/>
                </a:cubicBezTo>
                <a:cubicBezTo>
                  <a:pt x="238506" y="904323"/>
                  <a:pt x="235096" y="907733"/>
                  <a:pt x="230886" y="907733"/>
                </a:cubicBezTo>
                <a:cubicBezTo>
                  <a:pt x="226676" y="907733"/>
                  <a:pt x="223266" y="904323"/>
                  <a:pt x="223266" y="900113"/>
                </a:cubicBezTo>
                <a:cubicBezTo>
                  <a:pt x="223266" y="895903"/>
                  <a:pt x="226676" y="892493"/>
                  <a:pt x="230886" y="892493"/>
                </a:cubicBezTo>
                <a:close/>
                <a:moveTo>
                  <a:pt x="156496" y="892493"/>
                </a:moveTo>
                <a:cubicBezTo>
                  <a:pt x="160706" y="892493"/>
                  <a:pt x="164116" y="895903"/>
                  <a:pt x="164116" y="900113"/>
                </a:cubicBezTo>
                <a:cubicBezTo>
                  <a:pt x="164116" y="904323"/>
                  <a:pt x="160706" y="907733"/>
                  <a:pt x="156496" y="907733"/>
                </a:cubicBezTo>
                <a:cubicBezTo>
                  <a:pt x="152286" y="907733"/>
                  <a:pt x="148876" y="904323"/>
                  <a:pt x="148876" y="900113"/>
                </a:cubicBezTo>
                <a:cubicBezTo>
                  <a:pt x="148876" y="895903"/>
                  <a:pt x="152286" y="892493"/>
                  <a:pt x="156496" y="892493"/>
                </a:cubicBezTo>
                <a:close/>
                <a:moveTo>
                  <a:pt x="82106" y="892493"/>
                </a:moveTo>
                <a:cubicBezTo>
                  <a:pt x="86316" y="892493"/>
                  <a:pt x="89726" y="895903"/>
                  <a:pt x="89726" y="900113"/>
                </a:cubicBezTo>
                <a:cubicBezTo>
                  <a:pt x="89726" y="904323"/>
                  <a:pt x="86316" y="907733"/>
                  <a:pt x="82106" y="907733"/>
                </a:cubicBezTo>
                <a:cubicBezTo>
                  <a:pt x="77896" y="907733"/>
                  <a:pt x="74486" y="904323"/>
                  <a:pt x="74486" y="900113"/>
                </a:cubicBezTo>
                <a:cubicBezTo>
                  <a:pt x="74486" y="895903"/>
                  <a:pt x="77896" y="892493"/>
                  <a:pt x="82106" y="892493"/>
                </a:cubicBezTo>
                <a:close/>
                <a:moveTo>
                  <a:pt x="7525" y="892493"/>
                </a:moveTo>
                <a:cubicBezTo>
                  <a:pt x="11735" y="892445"/>
                  <a:pt x="15183" y="895807"/>
                  <a:pt x="15240" y="900017"/>
                </a:cubicBezTo>
                <a:cubicBezTo>
                  <a:pt x="15287" y="904227"/>
                  <a:pt x="11925" y="907675"/>
                  <a:pt x="7715" y="907733"/>
                </a:cubicBezTo>
                <a:cubicBezTo>
                  <a:pt x="7687" y="907733"/>
                  <a:pt x="7649" y="907733"/>
                  <a:pt x="7620" y="907733"/>
                </a:cubicBezTo>
                <a:cubicBezTo>
                  <a:pt x="3410" y="907733"/>
                  <a:pt x="0" y="904323"/>
                  <a:pt x="0" y="900113"/>
                </a:cubicBezTo>
                <a:cubicBezTo>
                  <a:pt x="0" y="895941"/>
                  <a:pt x="3353" y="892550"/>
                  <a:pt x="7525" y="892493"/>
                </a:cubicBezTo>
                <a:close/>
                <a:moveTo>
                  <a:pt x="453962" y="818483"/>
                </a:moveTo>
                <a:cubicBezTo>
                  <a:pt x="458172" y="818483"/>
                  <a:pt x="461582" y="821893"/>
                  <a:pt x="461582" y="826103"/>
                </a:cubicBezTo>
                <a:cubicBezTo>
                  <a:pt x="461582" y="830313"/>
                  <a:pt x="458172" y="833723"/>
                  <a:pt x="453962" y="833723"/>
                </a:cubicBezTo>
                <a:cubicBezTo>
                  <a:pt x="449752" y="833723"/>
                  <a:pt x="446342" y="830313"/>
                  <a:pt x="446342" y="826103"/>
                </a:cubicBezTo>
                <a:cubicBezTo>
                  <a:pt x="446342" y="821893"/>
                  <a:pt x="449752" y="818483"/>
                  <a:pt x="453962" y="818483"/>
                </a:cubicBezTo>
                <a:close/>
                <a:moveTo>
                  <a:pt x="379667" y="818483"/>
                </a:moveTo>
                <a:cubicBezTo>
                  <a:pt x="383877" y="818483"/>
                  <a:pt x="387287" y="821893"/>
                  <a:pt x="387287" y="826103"/>
                </a:cubicBezTo>
                <a:cubicBezTo>
                  <a:pt x="387287" y="830313"/>
                  <a:pt x="383877" y="833723"/>
                  <a:pt x="379667" y="833723"/>
                </a:cubicBezTo>
                <a:cubicBezTo>
                  <a:pt x="375457" y="833723"/>
                  <a:pt x="372047" y="830313"/>
                  <a:pt x="372047" y="826103"/>
                </a:cubicBezTo>
                <a:cubicBezTo>
                  <a:pt x="372047" y="821893"/>
                  <a:pt x="375457" y="818483"/>
                  <a:pt x="379667" y="818483"/>
                </a:cubicBezTo>
                <a:close/>
                <a:moveTo>
                  <a:pt x="230886" y="818483"/>
                </a:moveTo>
                <a:cubicBezTo>
                  <a:pt x="235096" y="818483"/>
                  <a:pt x="238506" y="821893"/>
                  <a:pt x="238506" y="826103"/>
                </a:cubicBezTo>
                <a:cubicBezTo>
                  <a:pt x="238506" y="830313"/>
                  <a:pt x="235096" y="833723"/>
                  <a:pt x="230886" y="833723"/>
                </a:cubicBezTo>
                <a:cubicBezTo>
                  <a:pt x="226676" y="833723"/>
                  <a:pt x="223266" y="830313"/>
                  <a:pt x="223266" y="826103"/>
                </a:cubicBezTo>
                <a:cubicBezTo>
                  <a:pt x="223266" y="821893"/>
                  <a:pt x="226676" y="818483"/>
                  <a:pt x="230886" y="818483"/>
                </a:cubicBezTo>
                <a:close/>
                <a:moveTo>
                  <a:pt x="7716" y="818483"/>
                </a:moveTo>
                <a:cubicBezTo>
                  <a:pt x="11926" y="818483"/>
                  <a:pt x="15336" y="821893"/>
                  <a:pt x="15336" y="826103"/>
                </a:cubicBezTo>
                <a:cubicBezTo>
                  <a:pt x="15336" y="830313"/>
                  <a:pt x="11926" y="833723"/>
                  <a:pt x="7716" y="833723"/>
                </a:cubicBezTo>
                <a:cubicBezTo>
                  <a:pt x="3506" y="833723"/>
                  <a:pt x="96" y="830313"/>
                  <a:pt x="96" y="826103"/>
                </a:cubicBezTo>
                <a:cubicBezTo>
                  <a:pt x="96" y="821893"/>
                  <a:pt x="3506" y="818483"/>
                  <a:pt x="7716" y="818483"/>
                </a:cubicBezTo>
                <a:close/>
                <a:moveTo>
                  <a:pt x="528352" y="818102"/>
                </a:moveTo>
                <a:cubicBezTo>
                  <a:pt x="532561" y="818102"/>
                  <a:pt x="535972" y="821514"/>
                  <a:pt x="535972" y="825722"/>
                </a:cubicBezTo>
                <a:cubicBezTo>
                  <a:pt x="535972" y="829930"/>
                  <a:pt x="532561" y="833342"/>
                  <a:pt x="528352" y="833342"/>
                </a:cubicBezTo>
                <a:cubicBezTo>
                  <a:pt x="524144" y="833342"/>
                  <a:pt x="520732" y="829930"/>
                  <a:pt x="520732" y="825722"/>
                </a:cubicBezTo>
                <a:cubicBezTo>
                  <a:pt x="520732" y="821514"/>
                  <a:pt x="524144" y="818102"/>
                  <a:pt x="528352" y="818102"/>
                </a:cubicBezTo>
                <a:close/>
                <a:moveTo>
                  <a:pt x="305277" y="818102"/>
                </a:moveTo>
                <a:cubicBezTo>
                  <a:pt x="309485" y="818102"/>
                  <a:pt x="312897" y="821514"/>
                  <a:pt x="312897" y="825722"/>
                </a:cubicBezTo>
                <a:cubicBezTo>
                  <a:pt x="312897" y="829930"/>
                  <a:pt x="309485" y="833342"/>
                  <a:pt x="305277" y="833342"/>
                </a:cubicBezTo>
                <a:cubicBezTo>
                  <a:pt x="301068" y="833342"/>
                  <a:pt x="297657" y="829930"/>
                  <a:pt x="297657" y="825722"/>
                </a:cubicBezTo>
                <a:cubicBezTo>
                  <a:pt x="297657" y="821514"/>
                  <a:pt x="301068" y="818102"/>
                  <a:pt x="305277" y="818102"/>
                </a:cubicBezTo>
                <a:close/>
                <a:moveTo>
                  <a:pt x="156496" y="818102"/>
                </a:moveTo>
                <a:cubicBezTo>
                  <a:pt x="160704" y="818102"/>
                  <a:pt x="164116" y="821514"/>
                  <a:pt x="164116" y="825722"/>
                </a:cubicBezTo>
                <a:cubicBezTo>
                  <a:pt x="164116" y="829930"/>
                  <a:pt x="160704" y="833342"/>
                  <a:pt x="156496" y="833342"/>
                </a:cubicBezTo>
                <a:cubicBezTo>
                  <a:pt x="152287" y="833342"/>
                  <a:pt x="148876" y="829930"/>
                  <a:pt x="148876" y="825722"/>
                </a:cubicBezTo>
                <a:cubicBezTo>
                  <a:pt x="148876" y="821514"/>
                  <a:pt x="152287" y="818102"/>
                  <a:pt x="156496" y="818102"/>
                </a:cubicBezTo>
                <a:close/>
                <a:moveTo>
                  <a:pt x="82106" y="818102"/>
                </a:moveTo>
                <a:cubicBezTo>
                  <a:pt x="86314" y="818102"/>
                  <a:pt x="89726" y="821514"/>
                  <a:pt x="89726" y="825722"/>
                </a:cubicBezTo>
                <a:cubicBezTo>
                  <a:pt x="89726" y="829930"/>
                  <a:pt x="86314" y="833342"/>
                  <a:pt x="82106" y="833342"/>
                </a:cubicBezTo>
                <a:cubicBezTo>
                  <a:pt x="77898" y="833342"/>
                  <a:pt x="74486" y="829930"/>
                  <a:pt x="74486" y="825722"/>
                </a:cubicBezTo>
                <a:cubicBezTo>
                  <a:pt x="74486" y="821514"/>
                  <a:pt x="77898" y="818102"/>
                  <a:pt x="82106" y="818102"/>
                </a:cubicBezTo>
                <a:close/>
                <a:moveTo>
                  <a:pt x="379666" y="743712"/>
                </a:moveTo>
                <a:cubicBezTo>
                  <a:pt x="383248" y="744112"/>
                  <a:pt x="386077" y="746941"/>
                  <a:pt x="386477" y="750522"/>
                </a:cubicBezTo>
                <a:cubicBezTo>
                  <a:pt x="386953" y="754761"/>
                  <a:pt x="383905" y="758571"/>
                  <a:pt x="379666" y="759047"/>
                </a:cubicBezTo>
                <a:cubicBezTo>
                  <a:pt x="376085" y="758647"/>
                  <a:pt x="373256" y="755818"/>
                  <a:pt x="372856" y="752237"/>
                </a:cubicBezTo>
                <a:cubicBezTo>
                  <a:pt x="372379" y="747998"/>
                  <a:pt x="375427" y="744188"/>
                  <a:pt x="379666" y="743712"/>
                </a:cubicBezTo>
                <a:close/>
                <a:moveTo>
                  <a:pt x="7716" y="743617"/>
                </a:moveTo>
                <a:cubicBezTo>
                  <a:pt x="11974" y="743617"/>
                  <a:pt x="15431" y="747075"/>
                  <a:pt x="15431" y="751332"/>
                </a:cubicBezTo>
                <a:cubicBezTo>
                  <a:pt x="15431" y="755590"/>
                  <a:pt x="11974" y="759048"/>
                  <a:pt x="7716" y="759048"/>
                </a:cubicBezTo>
                <a:cubicBezTo>
                  <a:pt x="7649" y="759048"/>
                  <a:pt x="7592" y="759048"/>
                  <a:pt x="7526" y="759048"/>
                </a:cubicBezTo>
                <a:cubicBezTo>
                  <a:pt x="3315" y="758990"/>
                  <a:pt x="-57" y="755542"/>
                  <a:pt x="1" y="751332"/>
                </a:cubicBezTo>
                <a:cubicBezTo>
                  <a:pt x="1" y="747075"/>
                  <a:pt x="3458" y="743617"/>
                  <a:pt x="7716" y="743617"/>
                </a:cubicBezTo>
                <a:close/>
                <a:moveTo>
                  <a:pt x="528542" y="743616"/>
                </a:moveTo>
                <a:cubicBezTo>
                  <a:pt x="532800" y="743674"/>
                  <a:pt x="536210" y="747169"/>
                  <a:pt x="536162" y="751427"/>
                </a:cubicBezTo>
                <a:cubicBezTo>
                  <a:pt x="536105" y="755685"/>
                  <a:pt x="532609" y="759104"/>
                  <a:pt x="528352" y="759047"/>
                </a:cubicBezTo>
                <a:cubicBezTo>
                  <a:pt x="528323" y="759047"/>
                  <a:pt x="528285" y="759047"/>
                  <a:pt x="528257" y="759047"/>
                </a:cubicBezTo>
                <a:cubicBezTo>
                  <a:pt x="524047" y="758990"/>
                  <a:pt x="520675" y="755542"/>
                  <a:pt x="520732" y="751332"/>
                </a:cubicBezTo>
                <a:cubicBezTo>
                  <a:pt x="520732" y="751303"/>
                  <a:pt x="520732" y="751265"/>
                  <a:pt x="520732" y="751237"/>
                </a:cubicBezTo>
                <a:cubicBezTo>
                  <a:pt x="520789" y="746979"/>
                  <a:pt x="524284" y="743569"/>
                  <a:pt x="528542" y="743616"/>
                </a:cubicBezTo>
                <a:close/>
                <a:moveTo>
                  <a:pt x="454153" y="743616"/>
                </a:moveTo>
                <a:cubicBezTo>
                  <a:pt x="458410" y="743674"/>
                  <a:pt x="461820" y="747169"/>
                  <a:pt x="461772" y="751427"/>
                </a:cubicBezTo>
                <a:cubicBezTo>
                  <a:pt x="461715" y="755685"/>
                  <a:pt x="458220" y="759104"/>
                  <a:pt x="453962" y="759047"/>
                </a:cubicBezTo>
                <a:cubicBezTo>
                  <a:pt x="449742" y="758999"/>
                  <a:pt x="446342" y="755551"/>
                  <a:pt x="446342" y="751332"/>
                </a:cubicBezTo>
                <a:cubicBezTo>
                  <a:pt x="446342" y="751303"/>
                  <a:pt x="446342" y="751265"/>
                  <a:pt x="446342" y="751237"/>
                </a:cubicBezTo>
                <a:cubicBezTo>
                  <a:pt x="446400" y="746979"/>
                  <a:pt x="449895" y="743569"/>
                  <a:pt x="454153" y="743616"/>
                </a:cubicBezTo>
                <a:close/>
                <a:moveTo>
                  <a:pt x="305467" y="743616"/>
                </a:moveTo>
                <a:cubicBezTo>
                  <a:pt x="309724" y="743674"/>
                  <a:pt x="313135" y="747169"/>
                  <a:pt x="313087" y="751427"/>
                </a:cubicBezTo>
                <a:cubicBezTo>
                  <a:pt x="313030" y="755685"/>
                  <a:pt x="309534" y="759104"/>
                  <a:pt x="305276" y="759047"/>
                </a:cubicBezTo>
                <a:cubicBezTo>
                  <a:pt x="305248" y="759047"/>
                  <a:pt x="305210" y="759047"/>
                  <a:pt x="305181" y="759047"/>
                </a:cubicBezTo>
                <a:cubicBezTo>
                  <a:pt x="300971" y="758990"/>
                  <a:pt x="297609" y="755542"/>
                  <a:pt x="297657" y="751332"/>
                </a:cubicBezTo>
                <a:cubicBezTo>
                  <a:pt x="297657" y="751303"/>
                  <a:pt x="297657" y="751265"/>
                  <a:pt x="297657" y="751237"/>
                </a:cubicBezTo>
                <a:cubicBezTo>
                  <a:pt x="297713" y="746979"/>
                  <a:pt x="301209" y="743569"/>
                  <a:pt x="305467" y="743616"/>
                </a:cubicBezTo>
                <a:close/>
                <a:moveTo>
                  <a:pt x="231077" y="743616"/>
                </a:moveTo>
                <a:cubicBezTo>
                  <a:pt x="235334" y="743674"/>
                  <a:pt x="238745" y="747169"/>
                  <a:pt x="238697" y="751427"/>
                </a:cubicBezTo>
                <a:cubicBezTo>
                  <a:pt x="238640" y="755685"/>
                  <a:pt x="235144" y="759104"/>
                  <a:pt x="230886" y="759047"/>
                </a:cubicBezTo>
                <a:cubicBezTo>
                  <a:pt x="230858" y="759047"/>
                  <a:pt x="230820" y="759047"/>
                  <a:pt x="230791" y="759047"/>
                </a:cubicBezTo>
                <a:cubicBezTo>
                  <a:pt x="226581" y="758990"/>
                  <a:pt x="223219" y="755542"/>
                  <a:pt x="223267" y="751332"/>
                </a:cubicBezTo>
                <a:cubicBezTo>
                  <a:pt x="223267" y="751303"/>
                  <a:pt x="223267" y="751265"/>
                  <a:pt x="223267" y="751237"/>
                </a:cubicBezTo>
                <a:cubicBezTo>
                  <a:pt x="223323" y="746979"/>
                  <a:pt x="226819" y="743569"/>
                  <a:pt x="231077" y="743616"/>
                </a:cubicBezTo>
                <a:close/>
                <a:moveTo>
                  <a:pt x="156687" y="743616"/>
                </a:moveTo>
                <a:cubicBezTo>
                  <a:pt x="160944" y="743674"/>
                  <a:pt x="164355" y="747169"/>
                  <a:pt x="164307" y="751427"/>
                </a:cubicBezTo>
                <a:cubicBezTo>
                  <a:pt x="164250" y="755685"/>
                  <a:pt x="160754" y="759104"/>
                  <a:pt x="156496" y="759047"/>
                </a:cubicBezTo>
                <a:cubicBezTo>
                  <a:pt x="156468" y="759047"/>
                  <a:pt x="156430" y="759047"/>
                  <a:pt x="156401" y="759047"/>
                </a:cubicBezTo>
                <a:cubicBezTo>
                  <a:pt x="152191" y="758990"/>
                  <a:pt x="148829" y="755542"/>
                  <a:pt x="148877" y="751332"/>
                </a:cubicBezTo>
                <a:cubicBezTo>
                  <a:pt x="148877" y="751303"/>
                  <a:pt x="148877" y="751265"/>
                  <a:pt x="148877" y="751237"/>
                </a:cubicBezTo>
                <a:cubicBezTo>
                  <a:pt x="148933" y="746979"/>
                  <a:pt x="152429" y="743569"/>
                  <a:pt x="156687" y="743616"/>
                </a:cubicBezTo>
                <a:close/>
                <a:moveTo>
                  <a:pt x="82296" y="743616"/>
                </a:moveTo>
                <a:cubicBezTo>
                  <a:pt x="86553" y="743674"/>
                  <a:pt x="89964" y="747169"/>
                  <a:pt x="89916" y="751427"/>
                </a:cubicBezTo>
                <a:cubicBezTo>
                  <a:pt x="89859" y="755685"/>
                  <a:pt x="86363" y="759104"/>
                  <a:pt x="82105" y="759047"/>
                </a:cubicBezTo>
                <a:cubicBezTo>
                  <a:pt x="82077" y="759047"/>
                  <a:pt x="82039" y="759047"/>
                  <a:pt x="82010" y="759047"/>
                </a:cubicBezTo>
                <a:cubicBezTo>
                  <a:pt x="77800" y="758990"/>
                  <a:pt x="74438" y="755542"/>
                  <a:pt x="74486" y="751332"/>
                </a:cubicBezTo>
                <a:cubicBezTo>
                  <a:pt x="74486" y="751303"/>
                  <a:pt x="74486" y="751265"/>
                  <a:pt x="74486" y="751237"/>
                </a:cubicBezTo>
                <a:cubicBezTo>
                  <a:pt x="74542" y="746979"/>
                  <a:pt x="78038" y="743569"/>
                  <a:pt x="82296" y="743616"/>
                </a:cubicBezTo>
                <a:close/>
                <a:moveTo>
                  <a:pt x="7525" y="669418"/>
                </a:moveTo>
                <a:cubicBezTo>
                  <a:pt x="11735" y="669370"/>
                  <a:pt x="15183" y="672732"/>
                  <a:pt x="15240" y="676942"/>
                </a:cubicBezTo>
                <a:cubicBezTo>
                  <a:pt x="15287" y="681152"/>
                  <a:pt x="11925" y="684600"/>
                  <a:pt x="7715" y="684658"/>
                </a:cubicBezTo>
                <a:cubicBezTo>
                  <a:pt x="7687" y="684658"/>
                  <a:pt x="7649" y="684658"/>
                  <a:pt x="7620" y="684658"/>
                </a:cubicBezTo>
                <a:cubicBezTo>
                  <a:pt x="3410" y="684658"/>
                  <a:pt x="0" y="681248"/>
                  <a:pt x="0" y="677038"/>
                </a:cubicBezTo>
                <a:cubicBezTo>
                  <a:pt x="0" y="672866"/>
                  <a:pt x="3353" y="669475"/>
                  <a:pt x="7525" y="669418"/>
                </a:cubicBezTo>
                <a:close/>
                <a:moveTo>
                  <a:pt x="528352" y="669417"/>
                </a:moveTo>
                <a:cubicBezTo>
                  <a:pt x="532561" y="669417"/>
                  <a:pt x="535972" y="672829"/>
                  <a:pt x="535972" y="677037"/>
                </a:cubicBezTo>
                <a:cubicBezTo>
                  <a:pt x="535972" y="681245"/>
                  <a:pt x="532561" y="684657"/>
                  <a:pt x="528352" y="684657"/>
                </a:cubicBezTo>
                <a:cubicBezTo>
                  <a:pt x="524144" y="684657"/>
                  <a:pt x="520732" y="681245"/>
                  <a:pt x="520732" y="677037"/>
                </a:cubicBezTo>
                <a:cubicBezTo>
                  <a:pt x="520732" y="672829"/>
                  <a:pt x="524144" y="669417"/>
                  <a:pt x="528352" y="669417"/>
                </a:cubicBezTo>
                <a:close/>
                <a:moveTo>
                  <a:pt x="453962" y="669417"/>
                </a:moveTo>
                <a:cubicBezTo>
                  <a:pt x="458172" y="669417"/>
                  <a:pt x="461582" y="672827"/>
                  <a:pt x="461582" y="677037"/>
                </a:cubicBezTo>
                <a:cubicBezTo>
                  <a:pt x="461582" y="681247"/>
                  <a:pt x="458172" y="684657"/>
                  <a:pt x="453962" y="684657"/>
                </a:cubicBezTo>
                <a:cubicBezTo>
                  <a:pt x="449752" y="684657"/>
                  <a:pt x="446342" y="681247"/>
                  <a:pt x="446342" y="677037"/>
                </a:cubicBezTo>
                <a:cubicBezTo>
                  <a:pt x="446342" y="672827"/>
                  <a:pt x="449752" y="669417"/>
                  <a:pt x="453962" y="669417"/>
                </a:cubicBezTo>
                <a:close/>
                <a:moveTo>
                  <a:pt x="379667" y="669417"/>
                </a:moveTo>
                <a:cubicBezTo>
                  <a:pt x="383877" y="669417"/>
                  <a:pt x="387287" y="672827"/>
                  <a:pt x="387287" y="677037"/>
                </a:cubicBezTo>
                <a:cubicBezTo>
                  <a:pt x="387287" y="681247"/>
                  <a:pt x="383877" y="684657"/>
                  <a:pt x="379667" y="684657"/>
                </a:cubicBezTo>
                <a:cubicBezTo>
                  <a:pt x="375457" y="684657"/>
                  <a:pt x="372047" y="681247"/>
                  <a:pt x="372047" y="677037"/>
                </a:cubicBezTo>
                <a:cubicBezTo>
                  <a:pt x="372047" y="672827"/>
                  <a:pt x="375457" y="669417"/>
                  <a:pt x="379667" y="669417"/>
                </a:cubicBezTo>
                <a:close/>
                <a:moveTo>
                  <a:pt x="305277" y="669417"/>
                </a:moveTo>
                <a:cubicBezTo>
                  <a:pt x="309485" y="669417"/>
                  <a:pt x="312897" y="672829"/>
                  <a:pt x="312897" y="677037"/>
                </a:cubicBezTo>
                <a:cubicBezTo>
                  <a:pt x="312897" y="681245"/>
                  <a:pt x="309485" y="684657"/>
                  <a:pt x="305277" y="684657"/>
                </a:cubicBezTo>
                <a:cubicBezTo>
                  <a:pt x="301068" y="684657"/>
                  <a:pt x="297657" y="681245"/>
                  <a:pt x="297657" y="677037"/>
                </a:cubicBezTo>
                <a:cubicBezTo>
                  <a:pt x="297657" y="672829"/>
                  <a:pt x="301068" y="669417"/>
                  <a:pt x="305277" y="669417"/>
                </a:cubicBezTo>
                <a:close/>
                <a:moveTo>
                  <a:pt x="230886" y="669417"/>
                </a:moveTo>
                <a:cubicBezTo>
                  <a:pt x="235096" y="669417"/>
                  <a:pt x="238506" y="672827"/>
                  <a:pt x="238506" y="677037"/>
                </a:cubicBezTo>
                <a:cubicBezTo>
                  <a:pt x="238506" y="681247"/>
                  <a:pt x="235096" y="684657"/>
                  <a:pt x="230886" y="684657"/>
                </a:cubicBezTo>
                <a:cubicBezTo>
                  <a:pt x="226676" y="684657"/>
                  <a:pt x="223266" y="681247"/>
                  <a:pt x="223266" y="677037"/>
                </a:cubicBezTo>
                <a:cubicBezTo>
                  <a:pt x="223266" y="672827"/>
                  <a:pt x="226676" y="669417"/>
                  <a:pt x="230886" y="669417"/>
                </a:cubicBezTo>
                <a:close/>
                <a:moveTo>
                  <a:pt x="156496" y="669417"/>
                </a:moveTo>
                <a:cubicBezTo>
                  <a:pt x="160704" y="669417"/>
                  <a:pt x="164116" y="672829"/>
                  <a:pt x="164116" y="677037"/>
                </a:cubicBezTo>
                <a:cubicBezTo>
                  <a:pt x="164116" y="681245"/>
                  <a:pt x="160704" y="684657"/>
                  <a:pt x="156496" y="684657"/>
                </a:cubicBezTo>
                <a:cubicBezTo>
                  <a:pt x="152287" y="684657"/>
                  <a:pt x="148876" y="681245"/>
                  <a:pt x="148876" y="677037"/>
                </a:cubicBezTo>
                <a:cubicBezTo>
                  <a:pt x="148876" y="672829"/>
                  <a:pt x="152287" y="669417"/>
                  <a:pt x="156496" y="669417"/>
                </a:cubicBezTo>
                <a:close/>
                <a:moveTo>
                  <a:pt x="82106" y="669417"/>
                </a:moveTo>
                <a:cubicBezTo>
                  <a:pt x="86314" y="669417"/>
                  <a:pt x="89726" y="672829"/>
                  <a:pt x="89726" y="677037"/>
                </a:cubicBezTo>
                <a:cubicBezTo>
                  <a:pt x="89726" y="681245"/>
                  <a:pt x="86314" y="684657"/>
                  <a:pt x="82106" y="684657"/>
                </a:cubicBezTo>
                <a:cubicBezTo>
                  <a:pt x="77898" y="684657"/>
                  <a:pt x="74486" y="681245"/>
                  <a:pt x="74486" y="677037"/>
                </a:cubicBezTo>
                <a:cubicBezTo>
                  <a:pt x="74486" y="672829"/>
                  <a:pt x="77898" y="669417"/>
                  <a:pt x="82106" y="669417"/>
                </a:cubicBezTo>
                <a:close/>
                <a:moveTo>
                  <a:pt x="7525" y="595028"/>
                </a:moveTo>
                <a:cubicBezTo>
                  <a:pt x="11735" y="594980"/>
                  <a:pt x="15183" y="598342"/>
                  <a:pt x="15240" y="602552"/>
                </a:cubicBezTo>
                <a:cubicBezTo>
                  <a:pt x="15287" y="606762"/>
                  <a:pt x="11925" y="610210"/>
                  <a:pt x="7715" y="610267"/>
                </a:cubicBezTo>
                <a:cubicBezTo>
                  <a:pt x="7687" y="610267"/>
                  <a:pt x="7649" y="610267"/>
                  <a:pt x="7620" y="610267"/>
                </a:cubicBezTo>
                <a:cubicBezTo>
                  <a:pt x="3410" y="610267"/>
                  <a:pt x="0" y="606858"/>
                  <a:pt x="0" y="602648"/>
                </a:cubicBezTo>
                <a:cubicBezTo>
                  <a:pt x="0" y="598476"/>
                  <a:pt x="3353" y="595085"/>
                  <a:pt x="7525" y="595028"/>
                </a:cubicBezTo>
                <a:close/>
                <a:moveTo>
                  <a:pt x="528352" y="595027"/>
                </a:moveTo>
                <a:cubicBezTo>
                  <a:pt x="532561" y="595027"/>
                  <a:pt x="535972" y="598439"/>
                  <a:pt x="535972" y="602647"/>
                </a:cubicBezTo>
                <a:cubicBezTo>
                  <a:pt x="535972" y="606856"/>
                  <a:pt x="532561" y="610267"/>
                  <a:pt x="528352" y="610267"/>
                </a:cubicBezTo>
                <a:cubicBezTo>
                  <a:pt x="524144" y="610267"/>
                  <a:pt x="520732" y="606856"/>
                  <a:pt x="520732" y="602647"/>
                </a:cubicBezTo>
                <a:cubicBezTo>
                  <a:pt x="520732" y="598439"/>
                  <a:pt x="524144" y="595027"/>
                  <a:pt x="528352" y="595027"/>
                </a:cubicBezTo>
                <a:close/>
                <a:moveTo>
                  <a:pt x="453962" y="595027"/>
                </a:moveTo>
                <a:cubicBezTo>
                  <a:pt x="458172" y="595027"/>
                  <a:pt x="461582" y="598437"/>
                  <a:pt x="461582" y="602647"/>
                </a:cubicBezTo>
                <a:cubicBezTo>
                  <a:pt x="461582" y="606857"/>
                  <a:pt x="458172" y="610267"/>
                  <a:pt x="453962" y="610267"/>
                </a:cubicBezTo>
                <a:cubicBezTo>
                  <a:pt x="449752" y="610267"/>
                  <a:pt x="446342" y="606857"/>
                  <a:pt x="446342" y="602647"/>
                </a:cubicBezTo>
                <a:cubicBezTo>
                  <a:pt x="446342" y="598437"/>
                  <a:pt x="449752" y="595027"/>
                  <a:pt x="453962" y="595027"/>
                </a:cubicBezTo>
                <a:close/>
                <a:moveTo>
                  <a:pt x="379667" y="595027"/>
                </a:moveTo>
                <a:cubicBezTo>
                  <a:pt x="383877" y="595027"/>
                  <a:pt x="387287" y="598437"/>
                  <a:pt x="387287" y="602647"/>
                </a:cubicBezTo>
                <a:cubicBezTo>
                  <a:pt x="387287" y="606857"/>
                  <a:pt x="383877" y="610267"/>
                  <a:pt x="379667" y="610267"/>
                </a:cubicBezTo>
                <a:cubicBezTo>
                  <a:pt x="375457" y="610267"/>
                  <a:pt x="372047" y="606857"/>
                  <a:pt x="372047" y="602647"/>
                </a:cubicBezTo>
                <a:cubicBezTo>
                  <a:pt x="372047" y="598437"/>
                  <a:pt x="375457" y="595027"/>
                  <a:pt x="379667" y="595027"/>
                </a:cubicBezTo>
                <a:close/>
                <a:moveTo>
                  <a:pt x="305277" y="595027"/>
                </a:moveTo>
                <a:cubicBezTo>
                  <a:pt x="309485" y="595027"/>
                  <a:pt x="312897" y="598439"/>
                  <a:pt x="312897" y="602647"/>
                </a:cubicBezTo>
                <a:cubicBezTo>
                  <a:pt x="312897" y="606856"/>
                  <a:pt x="309485" y="610267"/>
                  <a:pt x="305277" y="610267"/>
                </a:cubicBezTo>
                <a:cubicBezTo>
                  <a:pt x="301068" y="610267"/>
                  <a:pt x="297657" y="606856"/>
                  <a:pt x="297657" y="602647"/>
                </a:cubicBezTo>
                <a:cubicBezTo>
                  <a:pt x="297657" y="598439"/>
                  <a:pt x="301068" y="595027"/>
                  <a:pt x="305277" y="595027"/>
                </a:cubicBezTo>
                <a:close/>
                <a:moveTo>
                  <a:pt x="230886" y="595027"/>
                </a:moveTo>
                <a:cubicBezTo>
                  <a:pt x="235096" y="595027"/>
                  <a:pt x="238506" y="598437"/>
                  <a:pt x="238506" y="602647"/>
                </a:cubicBezTo>
                <a:cubicBezTo>
                  <a:pt x="238506" y="606857"/>
                  <a:pt x="235096" y="610267"/>
                  <a:pt x="230886" y="610267"/>
                </a:cubicBezTo>
                <a:cubicBezTo>
                  <a:pt x="226676" y="610267"/>
                  <a:pt x="223266" y="606857"/>
                  <a:pt x="223266" y="602647"/>
                </a:cubicBezTo>
                <a:cubicBezTo>
                  <a:pt x="223266" y="598437"/>
                  <a:pt x="226676" y="595027"/>
                  <a:pt x="230886" y="595027"/>
                </a:cubicBezTo>
                <a:close/>
                <a:moveTo>
                  <a:pt x="156496" y="595027"/>
                </a:moveTo>
                <a:cubicBezTo>
                  <a:pt x="160704" y="595027"/>
                  <a:pt x="164116" y="598439"/>
                  <a:pt x="164116" y="602647"/>
                </a:cubicBezTo>
                <a:cubicBezTo>
                  <a:pt x="164116" y="606856"/>
                  <a:pt x="160704" y="610267"/>
                  <a:pt x="156496" y="610267"/>
                </a:cubicBezTo>
                <a:cubicBezTo>
                  <a:pt x="152287" y="610267"/>
                  <a:pt x="148876" y="606856"/>
                  <a:pt x="148876" y="602647"/>
                </a:cubicBezTo>
                <a:cubicBezTo>
                  <a:pt x="148876" y="598439"/>
                  <a:pt x="152287" y="595027"/>
                  <a:pt x="156496" y="595027"/>
                </a:cubicBezTo>
                <a:close/>
                <a:moveTo>
                  <a:pt x="82106" y="595027"/>
                </a:moveTo>
                <a:cubicBezTo>
                  <a:pt x="86314" y="595027"/>
                  <a:pt x="89726" y="598439"/>
                  <a:pt x="89726" y="602647"/>
                </a:cubicBezTo>
                <a:cubicBezTo>
                  <a:pt x="89726" y="606856"/>
                  <a:pt x="86314" y="610267"/>
                  <a:pt x="82106" y="610267"/>
                </a:cubicBezTo>
                <a:cubicBezTo>
                  <a:pt x="77898" y="610267"/>
                  <a:pt x="74486" y="606856"/>
                  <a:pt x="74486" y="602647"/>
                </a:cubicBezTo>
                <a:cubicBezTo>
                  <a:pt x="74486" y="598439"/>
                  <a:pt x="77898" y="595027"/>
                  <a:pt x="82106" y="595027"/>
                </a:cubicBezTo>
                <a:close/>
                <a:moveTo>
                  <a:pt x="528352" y="520637"/>
                </a:moveTo>
                <a:cubicBezTo>
                  <a:pt x="532562" y="520637"/>
                  <a:pt x="535972" y="524047"/>
                  <a:pt x="535972" y="528257"/>
                </a:cubicBezTo>
                <a:cubicBezTo>
                  <a:pt x="535972" y="532467"/>
                  <a:pt x="532562" y="535877"/>
                  <a:pt x="528352" y="535877"/>
                </a:cubicBezTo>
                <a:cubicBezTo>
                  <a:pt x="524142" y="535877"/>
                  <a:pt x="520732" y="532467"/>
                  <a:pt x="520732" y="528257"/>
                </a:cubicBezTo>
                <a:cubicBezTo>
                  <a:pt x="520732" y="524047"/>
                  <a:pt x="524142" y="520637"/>
                  <a:pt x="528352" y="520637"/>
                </a:cubicBezTo>
                <a:close/>
                <a:moveTo>
                  <a:pt x="453962" y="520637"/>
                </a:moveTo>
                <a:cubicBezTo>
                  <a:pt x="458172" y="520637"/>
                  <a:pt x="461582" y="524047"/>
                  <a:pt x="461582" y="528257"/>
                </a:cubicBezTo>
                <a:cubicBezTo>
                  <a:pt x="461582" y="532467"/>
                  <a:pt x="458172" y="535877"/>
                  <a:pt x="453962" y="535877"/>
                </a:cubicBezTo>
                <a:cubicBezTo>
                  <a:pt x="449752" y="535877"/>
                  <a:pt x="446342" y="532467"/>
                  <a:pt x="446342" y="528257"/>
                </a:cubicBezTo>
                <a:cubicBezTo>
                  <a:pt x="446342" y="524047"/>
                  <a:pt x="449752" y="520637"/>
                  <a:pt x="453962" y="520637"/>
                </a:cubicBezTo>
                <a:close/>
                <a:moveTo>
                  <a:pt x="379667" y="520637"/>
                </a:moveTo>
                <a:cubicBezTo>
                  <a:pt x="383877" y="520637"/>
                  <a:pt x="387287" y="524047"/>
                  <a:pt x="387287" y="528257"/>
                </a:cubicBezTo>
                <a:cubicBezTo>
                  <a:pt x="387287" y="532467"/>
                  <a:pt x="383877" y="535877"/>
                  <a:pt x="379667" y="535877"/>
                </a:cubicBezTo>
                <a:cubicBezTo>
                  <a:pt x="375457" y="535877"/>
                  <a:pt x="372047" y="532467"/>
                  <a:pt x="372047" y="528257"/>
                </a:cubicBezTo>
                <a:cubicBezTo>
                  <a:pt x="372047" y="524047"/>
                  <a:pt x="375457" y="520637"/>
                  <a:pt x="379667" y="520637"/>
                </a:cubicBezTo>
                <a:close/>
                <a:moveTo>
                  <a:pt x="305277" y="520637"/>
                </a:moveTo>
                <a:cubicBezTo>
                  <a:pt x="309487" y="520637"/>
                  <a:pt x="312897" y="524047"/>
                  <a:pt x="312897" y="528257"/>
                </a:cubicBezTo>
                <a:cubicBezTo>
                  <a:pt x="312897" y="532467"/>
                  <a:pt x="309487" y="535877"/>
                  <a:pt x="305277" y="535877"/>
                </a:cubicBezTo>
                <a:cubicBezTo>
                  <a:pt x="301067" y="535877"/>
                  <a:pt x="297657" y="532467"/>
                  <a:pt x="297657" y="528257"/>
                </a:cubicBezTo>
                <a:cubicBezTo>
                  <a:pt x="297657" y="524047"/>
                  <a:pt x="301067" y="520637"/>
                  <a:pt x="305277" y="520637"/>
                </a:cubicBezTo>
                <a:close/>
                <a:moveTo>
                  <a:pt x="230886" y="520637"/>
                </a:moveTo>
                <a:cubicBezTo>
                  <a:pt x="235096" y="520637"/>
                  <a:pt x="238506" y="524047"/>
                  <a:pt x="238506" y="528257"/>
                </a:cubicBezTo>
                <a:cubicBezTo>
                  <a:pt x="238506" y="532467"/>
                  <a:pt x="235096" y="535877"/>
                  <a:pt x="230886" y="535877"/>
                </a:cubicBezTo>
                <a:cubicBezTo>
                  <a:pt x="226676" y="535877"/>
                  <a:pt x="223266" y="532467"/>
                  <a:pt x="223266" y="528257"/>
                </a:cubicBezTo>
                <a:cubicBezTo>
                  <a:pt x="223266" y="524047"/>
                  <a:pt x="226676" y="520637"/>
                  <a:pt x="230886" y="520637"/>
                </a:cubicBezTo>
                <a:close/>
                <a:moveTo>
                  <a:pt x="156496" y="520637"/>
                </a:moveTo>
                <a:cubicBezTo>
                  <a:pt x="160706" y="520637"/>
                  <a:pt x="164116" y="524047"/>
                  <a:pt x="164116" y="528257"/>
                </a:cubicBezTo>
                <a:cubicBezTo>
                  <a:pt x="164116" y="532467"/>
                  <a:pt x="160706" y="535877"/>
                  <a:pt x="156496" y="535877"/>
                </a:cubicBezTo>
                <a:cubicBezTo>
                  <a:pt x="152286" y="535877"/>
                  <a:pt x="148876" y="532467"/>
                  <a:pt x="148876" y="528257"/>
                </a:cubicBezTo>
                <a:cubicBezTo>
                  <a:pt x="148876" y="524047"/>
                  <a:pt x="152286" y="520637"/>
                  <a:pt x="156496" y="520637"/>
                </a:cubicBezTo>
                <a:close/>
                <a:moveTo>
                  <a:pt x="82106" y="520637"/>
                </a:moveTo>
                <a:cubicBezTo>
                  <a:pt x="86316" y="520637"/>
                  <a:pt x="89726" y="524047"/>
                  <a:pt x="89726" y="528257"/>
                </a:cubicBezTo>
                <a:cubicBezTo>
                  <a:pt x="89726" y="532467"/>
                  <a:pt x="86316" y="535877"/>
                  <a:pt x="82106" y="535877"/>
                </a:cubicBezTo>
                <a:cubicBezTo>
                  <a:pt x="77896" y="535877"/>
                  <a:pt x="74486" y="532467"/>
                  <a:pt x="74486" y="528257"/>
                </a:cubicBezTo>
                <a:cubicBezTo>
                  <a:pt x="74486" y="524047"/>
                  <a:pt x="77896" y="520637"/>
                  <a:pt x="82106" y="520637"/>
                </a:cubicBezTo>
                <a:close/>
                <a:moveTo>
                  <a:pt x="7525" y="520637"/>
                </a:moveTo>
                <a:cubicBezTo>
                  <a:pt x="11735" y="520589"/>
                  <a:pt x="15183" y="523951"/>
                  <a:pt x="15240" y="528161"/>
                </a:cubicBezTo>
                <a:cubicBezTo>
                  <a:pt x="15287" y="532371"/>
                  <a:pt x="11925" y="535819"/>
                  <a:pt x="7715" y="535876"/>
                </a:cubicBezTo>
                <a:cubicBezTo>
                  <a:pt x="7687" y="535876"/>
                  <a:pt x="7649" y="535876"/>
                  <a:pt x="7620" y="535876"/>
                </a:cubicBezTo>
                <a:cubicBezTo>
                  <a:pt x="3410" y="535876"/>
                  <a:pt x="0" y="532466"/>
                  <a:pt x="0" y="528256"/>
                </a:cubicBezTo>
                <a:cubicBezTo>
                  <a:pt x="0" y="524085"/>
                  <a:pt x="3353" y="520694"/>
                  <a:pt x="7525" y="520637"/>
                </a:cubicBezTo>
                <a:close/>
                <a:moveTo>
                  <a:pt x="453962" y="446247"/>
                </a:moveTo>
                <a:cubicBezTo>
                  <a:pt x="458172" y="446247"/>
                  <a:pt x="461582" y="449657"/>
                  <a:pt x="461582" y="453867"/>
                </a:cubicBezTo>
                <a:cubicBezTo>
                  <a:pt x="461582" y="458077"/>
                  <a:pt x="458172" y="461487"/>
                  <a:pt x="453962" y="461487"/>
                </a:cubicBezTo>
                <a:cubicBezTo>
                  <a:pt x="449752" y="461487"/>
                  <a:pt x="446342" y="458077"/>
                  <a:pt x="446342" y="453867"/>
                </a:cubicBezTo>
                <a:cubicBezTo>
                  <a:pt x="446342" y="449657"/>
                  <a:pt x="449752" y="446247"/>
                  <a:pt x="453962" y="446247"/>
                </a:cubicBezTo>
                <a:close/>
                <a:moveTo>
                  <a:pt x="379667" y="446247"/>
                </a:moveTo>
                <a:cubicBezTo>
                  <a:pt x="383877" y="446247"/>
                  <a:pt x="387287" y="449657"/>
                  <a:pt x="387287" y="453867"/>
                </a:cubicBezTo>
                <a:cubicBezTo>
                  <a:pt x="387287" y="458077"/>
                  <a:pt x="383877" y="461487"/>
                  <a:pt x="379667" y="461487"/>
                </a:cubicBezTo>
                <a:cubicBezTo>
                  <a:pt x="375457" y="461487"/>
                  <a:pt x="372047" y="458077"/>
                  <a:pt x="372047" y="453867"/>
                </a:cubicBezTo>
                <a:cubicBezTo>
                  <a:pt x="372047" y="449657"/>
                  <a:pt x="375457" y="446247"/>
                  <a:pt x="379667" y="446247"/>
                </a:cubicBezTo>
                <a:close/>
                <a:moveTo>
                  <a:pt x="230886" y="446247"/>
                </a:moveTo>
                <a:cubicBezTo>
                  <a:pt x="235096" y="446247"/>
                  <a:pt x="238506" y="449657"/>
                  <a:pt x="238506" y="453867"/>
                </a:cubicBezTo>
                <a:cubicBezTo>
                  <a:pt x="238506" y="458077"/>
                  <a:pt x="235096" y="461487"/>
                  <a:pt x="230886" y="461487"/>
                </a:cubicBezTo>
                <a:cubicBezTo>
                  <a:pt x="226676" y="461487"/>
                  <a:pt x="223266" y="458077"/>
                  <a:pt x="223266" y="453867"/>
                </a:cubicBezTo>
                <a:cubicBezTo>
                  <a:pt x="223266" y="449657"/>
                  <a:pt x="226676" y="446247"/>
                  <a:pt x="230886" y="446247"/>
                </a:cubicBezTo>
                <a:close/>
                <a:moveTo>
                  <a:pt x="7525" y="446247"/>
                </a:moveTo>
                <a:cubicBezTo>
                  <a:pt x="11735" y="446199"/>
                  <a:pt x="15183" y="449561"/>
                  <a:pt x="15240" y="453771"/>
                </a:cubicBezTo>
                <a:cubicBezTo>
                  <a:pt x="15287" y="457981"/>
                  <a:pt x="11925" y="461429"/>
                  <a:pt x="7715" y="461486"/>
                </a:cubicBezTo>
                <a:cubicBezTo>
                  <a:pt x="7687" y="461486"/>
                  <a:pt x="7649" y="461486"/>
                  <a:pt x="7620" y="461486"/>
                </a:cubicBezTo>
                <a:cubicBezTo>
                  <a:pt x="3410" y="461486"/>
                  <a:pt x="0" y="458076"/>
                  <a:pt x="0" y="453866"/>
                </a:cubicBezTo>
                <a:cubicBezTo>
                  <a:pt x="0" y="449695"/>
                  <a:pt x="3353" y="446304"/>
                  <a:pt x="7525" y="446247"/>
                </a:cubicBezTo>
                <a:close/>
                <a:moveTo>
                  <a:pt x="528352" y="446246"/>
                </a:moveTo>
                <a:cubicBezTo>
                  <a:pt x="532561" y="446246"/>
                  <a:pt x="535972" y="449657"/>
                  <a:pt x="535972" y="453866"/>
                </a:cubicBezTo>
                <a:cubicBezTo>
                  <a:pt x="535972" y="458074"/>
                  <a:pt x="532561" y="461486"/>
                  <a:pt x="528352" y="461486"/>
                </a:cubicBezTo>
                <a:cubicBezTo>
                  <a:pt x="524144" y="461486"/>
                  <a:pt x="520732" y="458074"/>
                  <a:pt x="520732" y="453866"/>
                </a:cubicBezTo>
                <a:cubicBezTo>
                  <a:pt x="520732" y="449657"/>
                  <a:pt x="524144" y="446246"/>
                  <a:pt x="528352" y="446246"/>
                </a:cubicBezTo>
                <a:close/>
                <a:moveTo>
                  <a:pt x="305277" y="446246"/>
                </a:moveTo>
                <a:cubicBezTo>
                  <a:pt x="309485" y="446246"/>
                  <a:pt x="312897" y="449657"/>
                  <a:pt x="312897" y="453866"/>
                </a:cubicBezTo>
                <a:cubicBezTo>
                  <a:pt x="312897" y="458074"/>
                  <a:pt x="309485" y="461486"/>
                  <a:pt x="305277" y="461486"/>
                </a:cubicBezTo>
                <a:cubicBezTo>
                  <a:pt x="301068" y="461486"/>
                  <a:pt x="297657" y="458074"/>
                  <a:pt x="297657" y="453866"/>
                </a:cubicBezTo>
                <a:cubicBezTo>
                  <a:pt x="297657" y="449657"/>
                  <a:pt x="301068" y="446246"/>
                  <a:pt x="305277" y="446246"/>
                </a:cubicBezTo>
                <a:close/>
                <a:moveTo>
                  <a:pt x="156496" y="446246"/>
                </a:moveTo>
                <a:cubicBezTo>
                  <a:pt x="160704" y="446246"/>
                  <a:pt x="164116" y="449657"/>
                  <a:pt x="164116" y="453866"/>
                </a:cubicBezTo>
                <a:cubicBezTo>
                  <a:pt x="164116" y="458074"/>
                  <a:pt x="160704" y="461486"/>
                  <a:pt x="156496" y="461486"/>
                </a:cubicBezTo>
                <a:cubicBezTo>
                  <a:pt x="152287" y="461486"/>
                  <a:pt x="148876" y="458074"/>
                  <a:pt x="148876" y="453866"/>
                </a:cubicBezTo>
                <a:cubicBezTo>
                  <a:pt x="148876" y="449657"/>
                  <a:pt x="152287" y="446246"/>
                  <a:pt x="156496" y="446246"/>
                </a:cubicBezTo>
                <a:close/>
                <a:moveTo>
                  <a:pt x="82106" y="446246"/>
                </a:moveTo>
                <a:cubicBezTo>
                  <a:pt x="86314" y="446246"/>
                  <a:pt x="89726" y="449657"/>
                  <a:pt x="89726" y="453866"/>
                </a:cubicBezTo>
                <a:cubicBezTo>
                  <a:pt x="89726" y="458074"/>
                  <a:pt x="86314" y="461486"/>
                  <a:pt x="82106" y="461486"/>
                </a:cubicBezTo>
                <a:cubicBezTo>
                  <a:pt x="77898" y="461486"/>
                  <a:pt x="74486" y="458074"/>
                  <a:pt x="74486" y="453866"/>
                </a:cubicBezTo>
                <a:cubicBezTo>
                  <a:pt x="74486" y="449657"/>
                  <a:pt x="77898" y="446246"/>
                  <a:pt x="82106" y="446246"/>
                </a:cubicBezTo>
                <a:close/>
                <a:moveTo>
                  <a:pt x="528352" y="371856"/>
                </a:moveTo>
                <a:cubicBezTo>
                  <a:pt x="532561" y="371856"/>
                  <a:pt x="535972" y="375268"/>
                  <a:pt x="535972" y="379476"/>
                </a:cubicBezTo>
                <a:cubicBezTo>
                  <a:pt x="535972" y="383684"/>
                  <a:pt x="532561" y="387096"/>
                  <a:pt x="528352" y="387096"/>
                </a:cubicBezTo>
                <a:cubicBezTo>
                  <a:pt x="524144" y="387096"/>
                  <a:pt x="520732" y="383684"/>
                  <a:pt x="520732" y="379476"/>
                </a:cubicBezTo>
                <a:cubicBezTo>
                  <a:pt x="520732" y="375268"/>
                  <a:pt x="524144" y="371856"/>
                  <a:pt x="528352" y="371856"/>
                </a:cubicBezTo>
                <a:close/>
                <a:moveTo>
                  <a:pt x="453962" y="371856"/>
                </a:moveTo>
                <a:cubicBezTo>
                  <a:pt x="458172" y="371856"/>
                  <a:pt x="461582" y="375266"/>
                  <a:pt x="461582" y="379476"/>
                </a:cubicBezTo>
                <a:cubicBezTo>
                  <a:pt x="461582" y="383686"/>
                  <a:pt x="458172" y="387096"/>
                  <a:pt x="453962" y="387096"/>
                </a:cubicBezTo>
                <a:cubicBezTo>
                  <a:pt x="449752" y="387096"/>
                  <a:pt x="446342" y="383686"/>
                  <a:pt x="446342" y="379476"/>
                </a:cubicBezTo>
                <a:cubicBezTo>
                  <a:pt x="446342" y="375266"/>
                  <a:pt x="449752" y="371856"/>
                  <a:pt x="453962" y="371856"/>
                </a:cubicBezTo>
                <a:close/>
                <a:moveTo>
                  <a:pt x="379667" y="371856"/>
                </a:moveTo>
                <a:cubicBezTo>
                  <a:pt x="383877" y="371856"/>
                  <a:pt x="387287" y="375266"/>
                  <a:pt x="387287" y="379476"/>
                </a:cubicBezTo>
                <a:cubicBezTo>
                  <a:pt x="387287" y="383686"/>
                  <a:pt x="383877" y="387096"/>
                  <a:pt x="379667" y="387096"/>
                </a:cubicBezTo>
                <a:cubicBezTo>
                  <a:pt x="375457" y="387096"/>
                  <a:pt x="372047" y="383686"/>
                  <a:pt x="372047" y="379476"/>
                </a:cubicBezTo>
                <a:cubicBezTo>
                  <a:pt x="372047" y="375266"/>
                  <a:pt x="375457" y="371856"/>
                  <a:pt x="379667" y="371856"/>
                </a:cubicBezTo>
                <a:close/>
                <a:moveTo>
                  <a:pt x="305277" y="371856"/>
                </a:moveTo>
                <a:cubicBezTo>
                  <a:pt x="309485" y="371856"/>
                  <a:pt x="312897" y="375268"/>
                  <a:pt x="312897" y="379476"/>
                </a:cubicBezTo>
                <a:cubicBezTo>
                  <a:pt x="312897" y="383684"/>
                  <a:pt x="309485" y="387096"/>
                  <a:pt x="305277" y="387096"/>
                </a:cubicBezTo>
                <a:cubicBezTo>
                  <a:pt x="301068" y="387096"/>
                  <a:pt x="297657" y="383684"/>
                  <a:pt x="297657" y="379476"/>
                </a:cubicBezTo>
                <a:cubicBezTo>
                  <a:pt x="297657" y="375268"/>
                  <a:pt x="301068" y="371856"/>
                  <a:pt x="305277" y="371856"/>
                </a:cubicBezTo>
                <a:close/>
                <a:moveTo>
                  <a:pt x="230886" y="371856"/>
                </a:moveTo>
                <a:cubicBezTo>
                  <a:pt x="235096" y="371856"/>
                  <a:pt x="238506" y="375266"/>
                  <a:pt x="238506" y="379476"/>
                </a:cubicBezTo>
                <a:cubicBezTo>
                  <a:pt x="238506" y="383686"/>
                  <a:pt x="235096" y="387096"/>
                  <a:pt x="230886" y="387096"/>
                </a:cubicBezTo>
                <a:cubicBezTo>
                  <a:pt x="226676" y="387096"/>
                  <a:pt x="223266" y="383686"/>
                  <a:pt x="223266" y="379476"/>
                </a:cubicBezTo>
                <a:cubicBezTo>
                  <a:pt x="223266" y="375266"/>
                  <a:pt x="226676" y="371856"/>
                  <a:pt x="230886" y="371856"/>
                </a:cubicBezTo>
                <a:close/>
                <a:moveTo>
                  <a:pt x="156496" y="371856"/>
                </a:moveTo>
                <a:cubicBezTo>
                  <a:pt x="160704" y="371856"/>
                  <a:pt x="164116" y="375268"/>
                  <a:pt x="164116" y="379476"/>
                </a:cubicBezTo>
                <a:cubicBezTo>
                  <a:pt x="164116" y="383684"/>
                  <a:pt x="160704" y="387096"/>
                  <a:pt x="156496" y="387096"/>
                </a:cubicBezTo>
                <a:cubicBezTo>
                  <a:pt x="152287" y="387096"/>
                  <a:pt x="148876" y="383684"/>
                  <a:pt x="148876" y="379476"/>
                </a:cubicBezTo>
                <a:cubicBezTo>
                  <a:pt x="148876" y="375268"/>
                  <a:pt x="152287" y="371856"/>
                  <a:pt x="156496" y="371856"/>
                </a:cubicBezTo>
                <a:close/>
                <a:moveTo>
                  <a:pt x="82106" y="371856"/>
                </a:moveTo>
                <a:cubicBezTo>
                  <a:pt x="86314" y="371856"/>
                  <a:pt x="89726" y="375268"/>
                  <a:pt x="89726" y="379476"/>
                </a:cubicBezTo>
                <a:cubicBezTo>
                  <a:pt x="89726" y="383684"/>
                  <a:pt x="86314" y="387096"/>
                  <a:pt x="82106" y="387096"/>
                </a:cubicBezTo>
                <a:cubicBezTo>
                  <a:pt x="77898" y="387096"/>
                  <a:pt x="74486" y="383684"/>
                  <a:pt x="74486" y="379476"/>
                </a:cubicBezTo>
                <a:cubicBezTo>
                  <a:pt x="74486" y="375268"/>
                  <a:pt x="77898" y="371856"/>
                  <a:pt x="82106" y="371856"/>
                </a:cubicBezTo>
                <a:close/>
                <a:moveTo>
                  <a:pt x="7716" y="371856"/>
                </a:moveTo>
                <a:cubicBezTo>
                  <a:pt x="11926" y="371856"/>
                  <a:pt x="15336" y="375266"/>
                  <a:pt x="15336" y="379476"/>
                </a:cubicBezTo>
                <a:cubicBezTo>
                  <a:pt x="15336" y="383686"/>
                  <a:pt x="11926" y="387096"/>
                  <a:pt x="7716" y="387096"/>
                </a:cubicBezTo>
                <a:cubicBezTo>
                  <a:pt x="3506" y="387096"/>
                  <a:pt x="96" y="383686"/>
                  <a:pt x="96" y="379476"/>
                </a:cubicBezTo>
                <a:cubicBezTo>
                  <a:pt x="96" y="375266"/>
                  <a:pt x="3506" y="371856"/>
                  <a:pt x="7716" y="371856"/>
                </a:cubicBezTo>
                <a:close/>
                <a:moveTo>
                  <a:pt x="528352" y="297466"/>
                </a:moveTo>
                <a:cubicBezTo>
                  <a:pt x="531934" y="297866"/>
                  <a:pt x="534763" y="300695"/>
                  <a:pt x="535163" y="304276"/>
                </a:cubicBezTo>
                <a:cubicBezTo>
                  <a:pt x="535639" y="308515"/>
                  <a:pt x="532591" y="312325"/>
                  <a:pt x="528352" y="312801"/>
                </a:cubicBezTo>
                <a:cubicBezTo>
                  <a:pt x="524771" y="312401"/>
                  <a:pt x="521942" y="309572"/>
                  <a:pt x="521542" y="305991"/>
                </a:cubicBezTo>
                <a:cubicBezTo>
                  <a:pt x="521066" y="301752"/>
                  <a:pt x="524114" y="297942"/>
                  <a:pt x="528352" y="297466"/>
                </a:cubicBezTo>
                <a:close/>
                <a:moveTo>
                  <a:pt x="82106" y="297466"/>
                </a:moveTo>
                <a:cubicBezTo>
                  <a:pt x="85687" y="297866"/>
                  <a:pt x="88516" y="300695"/>
                  <a:pt x="88916" y="304276"/>
                </a:cubicBezTo>
                <a:cubicBezTo>
                  <a:pt x="89392" y="308515"/>
                  <a:pt x="86344" y="312325"/>
                  <a:pt x="82106" y="312801"/>
                </a:cubicBezTo>
                <a:cubicBezTo>
                  <a:pt x="78524" y="312401"/>
                  <a:pt x="75696" y="309572"/>
                  <a:pt x="75295" y="305991"/>
                </a:cubicBezTo>
                <a:cubicBezTo>
                  <a:pt x="74819" y="301752"/>
                  <a:pt x="77867" y="297942"/>
                  <a:pt x="82106" y="297466"/>
                </a:cubicBezTo>
                <a:close/>
                <a:moveTo>
                  <a:pt x="7715" y="297371"/>
                </a:moveTo>
                <a:cubicBezTo>
                  <a:pt x="11973" y="297371"/>
                  <a:pt x="15430" y="300828"/>
                  <a:pt x="15430" y="305086"/>
                </a:cubicBezTo>
                <a:cubicBezTo>
                  <a:pt x="15430" y="309344"/>
                  <a:pt x="11973" y="312801"/>
                  <a:pt x="7715" y="312801"/>
                </a:cubicBezTo>
                <a:cubicBezTo>
                  <a:pt x="7687" y="312801"/>
                  <a:pt x="7649" y="312801"/>
                  <a:pt x="7620" y="312801"/>
                </a:cubicBezTo>
                <a:cubicBezTo>
                  <a:pt x="3410" y="312801"/>
                  <a:pt x="0" y="309391"/>
                  <a:pt x="0" y="305181"/>
                </a:cubicBezTo>
                <a:cubicBezTo>
                  <a:pt x="0" y="305153"/>
                  <a:pt x="0" y="305115"/>
                  <a:pt x="0" y="305086"/>
                </a:cubicBezTo>
                <a:cubicBezTo>
                  <a:pt x="0" y="300828"/>
                  <a:pt x="3458" y="297371"/>
                  <a:pt x="7715" y="297371"/>
                </a:cubicBezTo>
                <a:close/>
                <a:moveTo>
                  <a:pt x="454153" y="297370"/>
                </a:moveTo>
                <a:cubicBezTo>
                  <a:pt x="458410" y="297428"/>
                  <a:pt x="461820" y="300923"/>
                  <a:pt x="461772" y="305181"/>
                </a:cubicBezTo>
                <a:cubicBezTo>
                  <a:pt x="461715" y="309439"/>
                  <a:pt x="458220" y="312849"/>
                  <a:pt x="453962" y="312801"/>
                </a:cubicBezTo>
                <a:cubicBezTo>
                  <a:pt x="449752" y="312801"/>
                  <a:pt x="446342" y="309391"/>
                  <a:pt x="446342" y="305181"/>
                </a:cubicBezTo>
                <a:cubicBezTo>
                  <a:pt x="446342" y="305114"/>
                  <a:pt x="446342" y="305057"/>
                  <a:pt x="446342" y="304991"/>
                </a:cubicBezTo>
                <a:cubicBezTo>
                  <a:pt x="446390" y="300733"/>
                  <a:pt x="449895" y="297323"/>
                  <a:pt x="454153" y="297370"/>
                </a:cubicBezTo>
                <a:close/>
                <a:moveTo>
                  <a:pt x="379858" y="297370"/>
                </a:moveTo>
                <a:cubicBezTo>
                  <a:pt x="384115" y="297428"/>
                  <a:pt x="387525" y="300923"/>
                  <a:pt x="387477" y="305181"/>
                </a:cubicBezTo>
                <a:cubicBezTo>
                  <a:pt x="387420" y="309439"/>
                  <a:pt x="383925" y="312849"/>
                  <a:pt x="379667" y="312801"/>
                </a:cubicBezTo>
                <a:cubicBezTo>
                  <a:pt x="375457" y="312801"/>
                  <a:pt x="372047" y="309391"/>
                  <a:pt x="372047" y="305181"/>
                </a:cubicBezTo>
                <a:cubicBezTo>
                  <a:pt x="372047" y="305114"/>
                  <a:pt x="372047" y="305057"/>
                  <a:pt x="372047" y="304991"/>
                </a:cubicBezTo>
                <a:cubicBezTo>
                  <a:pt x="372095" y="300733"/>
                  <a:pt x="375600" y="297323"/>
                  <a:pt x="379858" y="297370"/>
                </a:cubicBezTo>
                <a:close/>
                <a:moveTo>
                  <a:pt x="305468" y="297370"/>
                </a:moveTo>
                <a:cubicBezTo>
                  <a:pt x="309725" y="297428"/>
                  <a:pt x="313135" y="300923"/>
                  <a:pt x="313087" y="305181"/>
                </a:cubicBezTo>
                <a:cubicBezTo>
                  <a:pt x="313030" y="309439"/>
                  <a:pt x="309535" y="312849"/>
                  <a:pt x="305277" y="312801"/>
                </a:cubicBezTo>
                <a:cubicBezTo>
                  <a:pt x="301067" y="312801"/>
                  <a:pt x="297657" y="309391"/>
                  <a:pt x="297657" y="305181"/>
                </a:cubicBezTo>
                <a:cubicBezTo>
                  <a:pt x="297657" y="305114"/>
                  <a:pt x="297657" y="305057"/>
                  <a:pt x="297657" y="304991"/>
                </a:cubicBezTo>
                <a:cubicBezTo>
                  <a:pt x="297705" y="300733"/>
                  <a:pt x="301210" y="297323"/>
                  <a:pt x="305468" y="297370"/>
                </a:cubicBezTo>
                <a:close/>
                <a:moveTo>
                  <a:pt x="231077" y="297370"/>
                </a:moveTo>
                <a:cubicBezTo>
                  <a:pt x="235334" y="297428"/>
                  <a:pt x="238744" y="300923"/>
                  <a:pt x="238696" y="305181"/>
                </a:cubicBezTo>
                <a:cubicBezTo>
                  <a:pt x="238639" y="309439"/>
                  <a:pt x="235144" y="312849"/>
                  <a:pt x="230886" y="312801"/>
                </a:cubicBezTo>
                <a:cubicBezTo>
                  <a:pt x="226676" y="312801"/>
                  <a:pt x="223266" y="309391"/>
                  <a:pt x="223266" y="305181"/>
                </a:cubicBezTo>
                <a:cubicBezTo>
                  <a:pt x="223266" y="305114"/>
                  <a:pt x="223266" y="305057"/>
                  <a:pt x="223266" y="304991"/>
                </a:cubicBezTo>
                <a:cubicBezTo>
                  <a:pt x="223314" y="300733"/>
                  <a:pt x="226819" y="297323"/>
                  <a:pt x="231077" y="297370"/>
                </a:cubicBezTo>
                <a:close/>
                <a:moveTo>
                  <a:pt x="156687" y="297370"/>
                </a:moveTo>
                <a:cubicBezTo>
                  <a:pt x="160944" y="297428"/>
                  <a:pt x="164354" y="300923"/>
                  <a:pt x="164306" y="305181"/>
                </a:cubicBezTo>
                <a:cubicBezTo>
                  <a:pt x="164249" y="309439"/>
                  <a:pt x="160754" y="312849"/>
                  <a:pt x="156496" y="312801"/>
                </a:cubicBezTo>
                <a:cubicBezTo>
                  <a:pt x="152286" y="312801"/>
                  <a:pt x="148876" y="309391"/>
                  <a:pt x="148876" y="305181"/>
                </a:cubicBezTo>
                <a:cubicBezTo>
                  <a:pt x="148876" y="305114"/>
                  <a:pt x="148876" y="305057"/>
                  <a:pt x="148876" y="304991"/>
                </a:cubicBezTo>
                <a:cubicBezTo>
                  <a:pt x="148933" y="300733"/>
                  <a:pt x="152429" y="297323"/>
                  <a:pt x="156687" y="297370"/>
                </a:cubicBezTo>
                <a:close/>
                <a:moveTo>
                  <a:pt x="528352" y="223171"/>
                </a:moveTo>
                <a:cubicBezTo>
                  <a:pt x="532561" y="223171"/>
                  <a:pt x="535972" y="226583"/>
                  <a:pt x="535972" y="230791"/>
                </a:cubicBezTo>
                <a:cubicBezTo>
                  <a:pt x="535972" y="234999"/>
                  <a:pt x="532561" y="238411"/>
                  <a:pt x="528352" y="238411"/>
                </a:cubicBezTo>
                <a:cubicBezTo>
                  <a:pt x="524144" y="238411"/>
                  <a:pt x="520732" y="234999"/>
                  <a:pt x="520732" y="230791"/>
                </a:cubicBezTo>
                <a:cubicBezTo>
                  <a:pt x="520732" y="226583"/>
                  <a:pt x="524144" y="223171"/>
                  <a:pt x="528352" y="223171"/>
                </a:cubicBezTo>
                <a:close/>
                <a:moveTo>
                  <a:pt x="453962" y="223171"/>
                </a:moveTo>
                <a:cubicBezTo>
                  <a:pt x="458172" y="223171"/>
                  <a:pt x="461582" y="226581"/>
                  <a:pt x="461582" y="230791"/>
                </a:cubicBezTo>
                <a:cubicBezTo>
                  <a:pt x="461582" y="235001"/>
                  <a:pt x="458172" y="238411"/>
                  <a:pt x="453962" y="238411"/>
                </a:cubicBezTo>
                <a:cubicBezTo>
                  <a:pt x="449752" y="238411"/>
                  <a:pt x="446342" y="235001"/>
                  <a:pt x="446342" y="230791"/>
                </a:cubicBezTo>
                <a:cubicBezTo>
                  <a:pt x="446342" y="226581"/>
                  <a:pt x="449752" y="223171"/>
                  <a:pt x="453962" y="223171"/>
                </a:cubicBezTo>
                <a:close/>
                <a:moveTo>
                  <a:pt x="379667" y="223171"/>
                </a:moveTo>
                <a:cubicBezTo>
                  <a:pt x="383877" y="223171"/>
                  <a:pt x="387287" y="226581"/>
                  <a:pt x="387287" y="230791"/>
                </a:cubicBezTo>
                <a:cubicBezTo>
                  <a:pt x="387287" y="235001"/>
                  <a:pt x="383877" y="238411"/>
                  <a:pt x="379667" y="238411"/>
                </a:cubicBezTo>
                <a:cubicBezTo>
                  <a:pt x="375457" y="238411"/>
                  <a:pt x="372047" y="235001"/>
                  <a:pt x="372047" y="230791"/>
                </a:cubicBezTo>
                <a:cubicBezTo>
                  <a:pt x="372047" y="226581"/>
                  <a:pt x="375457" y="223171"/>
                  <a:pt x="379667" y="223171"/>
                </a:cubicBezTo>
                <a:close/>
                <a:moveTo>
                  <a:pt x="305277" y="223171"/>
                </a:moveTo>
                <a:cubicBezTo>
                  <a:pt x="309485" y="223171"/>
                  <a:pt x="312897" y="226583"/>
                  <a:pt x="312897" y="230791"/>
                </a:cubicBezTo>
                <a:cubicBezTo>
                  <a:pt x="312897" y="234999"/>
                  <a:pt x="309485" y="238411"/>
                  <a:pt x="305277" y="238411"/>
                </a:cubicBezTo>
                <a:cubicBezTo>
                  <a:pt x="301068" y="238411"/>
                  <a:pt x="297657" y="234999"/>
                  <a:pt x="297657" y="230791"/>
                </a:cubicBezTo>
                <a:cubicBezTo>
                  <a:pt x="297657" y="226583"/>
                  <a:pt x="301068" y="223171"/>
                  <a:pt x="305277" y="223171"/>
                </a:cubicBezTo>
                <a:close/>
                <a:moveTo>
                  <a:pt x="230886" y="223171"/>
                </a:moveTo>
                <a:cubicBezTo>
                  <a:pt x="235096" y="223171"/>
                  <a:pt x="238506" y="226581"/>
                  <a:pt x="238506" y="230791"/>
                </a:cubicBezTo>
                <a:cubicBezTo>
                  <a:pt x="238506" y="235001"/>
                  <a:pt x="235096" y="238411"/>
                  <a:pt x="230886" y="238411"/>
                </a:cubicBezTo>
                <a:cubicBezTo>
                  <a:pt x="226676" y="238411"/>
                  <a:pt x="223266" y="235001"/>
                  <a:pt x="223266" y="230791"/>
                </a:cubicBezTo>
                <a:cubicBezTo>
                  <a:pt x="223266" y="226581"/>
                  <a:pt x="226676" y="223171"/>
                  <a:pt x="230886" y="223171"/>
                </a:cubicBezTo>
                <a:close/>
                <a:moveTo>
                  <a:pt x="156496" y="223171"/>
                </a:moveTo>
                <a:cubicBezTo>
                  <a:pt x="160704" y="223171"/>
                  <a:pt x="164116" y="226583"/>
                  <a:pt x="164116" y="230791"/>
                </a:cubicBezTo>
                <a:cubicBezTo>
                  <a:pt x="164116" y="234999"/>
                  <a:pt x="160704" y="238411"/>
                  <a:pt x="156496" y="238411"/>
                </a:cubicBezTo>
                <a:cubicBezTo>
                  <a:pt x="152287" y="238411"/>
                  <a:pt x="148876" y="234999"/>
                  <a:pt x="148876" y="230791"/>
                </a:cubicBezTo>
                <a:cubicBezTo>
                  <a:pt x="148876" y="226583"/>
                  <a:pt x="152287" y="223171"/>
                  <a:pt x="156496" y="223171"/>
                </a:cubicBezTo>
                <a:close/>
                <a:moveTo>
                  <a:pt x="82106" y="223171"/>
                </a:moveTo>
                <a:cubicBezTo>
                  <a:pt x="86314" y="223171"/>
                  <a:pt x="89726" y="226583"/>
                  <a:pt x="89726" y="230791"/>
                </a:cubicBezTo>
                <a:cubicBezTo>
                  <a:pt x="89726" y="234999"/>
                  <a:pt x="86314" y="238411"/>
                  <a:pt x="82106" y="238411"/>
                </a:cubicBezTo>
                <a:cubicBezTo>
                  <a:pt x="77898" y="238411"/>
                  <a:pt x="74486" y="234999"/>
                  <a:pt x="74486" y="230791"/>
                </a:cubicBezTo>
                <a:cubicBezTo>
                  <a:pt x="74486" y="226583"/>
                  <a:pt x="77898" y="223171"/>
                  <a:pt x="82106" y="223171"/>
                </a:cubicBezTo>
                <a:close/>
                <a:moveTo>
                  <a:pt x="7525" y="223170"/>
                </a:moveTo>
                <a:cubicBezTo>
                  <a:pt x="11735" y="223123"/>
                  <a:pt x="15183" y="226485"/>
                  <a:pt x="15240" y="230695"/>
                </a:cubicBezTo>
                <a:cubicBezTo>
                  <a:pt x="15287" y="234905"/>
                  <a:pt x="11925" y="238353"/>
                  <a:pt x="7715" y="238411"/>
                </a:cubicBezTo>
                <a:cubicBezTo>
                  <a:pt x="7687" y="238411"/>
                  <a:pt x="7649" y="238411"/>
                  <a:pt x="7620" y="238411"/>
                </a:cubicBezTo>
                <a:cubicBezTo>
                  <a:pt x="3410" y="238411"/>
                  <a:pt x="0" y="235001"/>
                  <a:pt x="0" y="230791"/>
                </a:cubicBezTo>
                <a:cubicBezTo>
                  <a:pt x="0" y="226619"/>
                  <a:pt x="3353" y="223228"/>
                  <a:pt x="7525" y="223170"/>
                </a:cubicBezTo>
                <a:close/>
                <a:moveTo>
                  <a:pt x="528352" y="148781"/>
                </a:moveTo>
                <a:cubicBezTo>
                  <a:pt x="532561" y="148781"/>
                  <a:pt x="535972" y="152193"/>
                  <a:pt x="535972" y="156401"/>
                </a:cubicBezTo>
                <a:cubicBezTo>
                  <a:pt x="535972" y="160609"/>
                  <a:pt x="532561" y="164021"/>
                  <a:pt x="528352" y="164021"/>
                </a:cubicBezTo>
                <a:cubicBezTo>
                  <a:pt x="524144" y="164021"/>
                  <a:pt x="520732" y="160609"/>
                  <a:pt x="520732" y="156401"/>
                </a:cubicBezTo>
                <a:cubicBezTo>
                  <a:pt x="520732" y="152193"/>
                  <a:pt x="524144" y="148781"/>
                  <a:pt x="528352" y="148781"/>
                </a:cubicBezTo>
                <a:close/>
                <a:moveTo>
                  <a:pt x="453962" y="148781"/>
                </a:moveTo>
                <a:cubicBezTo>
                  <a:pt x="458172" y="148781"/>
                  <a:pt x="461582" y="152191"/>
                  <a:pt x="461582" y="156401"/>
                </a:cubicBezTo>
                <a:cubicBezTo>
                  <a:pt x="461582" y="160611"/>
                  <a:pt x="458172" y="164021"/>
                  <a:pt x="453962" y="164021"/>
                </a:cubicBezTo>
                <a:cubicBezTo>
                  <a:pt x="449752" y="164021"/>
                  <a:pt x="446342" y="160611"/>
                  <a:pt x="446342" y="156401"/>
                </a:cubicBezTo>
                <a:cubicBezTo>
                  <a:pt x="446342" y="152191"/>
                  <a:pt x="449752" y="148781"/>
                  <a:pt x="453962" y="148781"/>
                </a:cubicBezTo>
                <a:close/>
                <a:moveTo>
                  <a:pt x="379667" y="148781"/>
                </a:moveTo>
                <a:cubicBezTo>
                  <a:pt x="383877" y="148781"/>
                  <a:pt x="387287" y="152191"/>
                  <a:pt x="387287" y="156401"/>
                </a:cubicBezTo>
                <a:cubicBezTo>
                  <a:pt x="387287" y="160611"/>
                  <a:pt x="383877" y="164021"/>
                  <a:pt x="379667" y="164021"/>
                </a:cubicBezTo>
                <a:cubicBezTo>
                  <a:pt x="375457" y="164021"/>
                  <a:pt x="372047" y="160611"/>
                  <a:pt x="372047" y="156401"/>
                </a:cubicBezTo>
                <a:cubicBezTo>
                  <a:pt x="372047" y="152191"/>
                  <a:pt x="375457" y="148781"/>
                  <a:pt x="379667" y="148781"/>
                </a:cubicBezTo>
                <a:close/>
                <a:moveTo>
                  <a:pt x="305277" y="148781"/>
                </a:moveTo>
                <a:cubicBezTo>
                  <a:pt x="309485" y="148781"/>
                  <a:pt x="312897" y="152193"/>
                  <a:pt x="312897" y="156401"/>
                </a:cubicBezTo>
                <a:cubicBezTo>
                  <a:pt x="312897" y="160609"/>
                  <a:pt x="309485" y="164021"/>
                  <a:pt x="305277" y="164021"/>
                </a:cubicBezTo>
                <a:cubicBezTo>
                  <a:pt x="301068" y="164021"/>
                  <a:pt x="297657" y="160609"/>
                  <a:pt x="297657" y="156401"/>
                </a:cubicBezTo>
                <a:cubicBezTo>
                  <a:pt x="297657" y="152193"/>
                  <a:pt x="301068" y="148781"/>
                  <a:pt x="305277" y="148781"/>
                </a:cubicBezTo>
                <a:close/>
                <a:moveTo>
                  <a:pt x="230886" y="148781"/>
                </a:moveTo>
                <a:cubicBezTo>
                  <a:pt x="235096" y="148781"/>
                  <a:pt x="238506" y="152191"/>
                  <a:pt x="238506" y="156401"/>
                </a:cubicBezTo>
                <a:cubicBezTo>
                  <a:pt x="238506" y="160611"/>
                  <a:pt x="235096" y="164021"/>
                  <a:pt x="230886" y="164021"/>
                </a:cubicBezTo>
                <a:cubicBezTo>
                  <a:pt x="226676" y="164021"/>
                  <a:pt x="223266" y="160611"/>
                  <a:pt x="223266" y="156401"/>
                </a:cubicBezTo>
                <a:cubicBezTo>
                  <a:pt x="223266" y="152191"/>
                  <a:pt x="226676" y="148781"/>
                  <a:pt x="230886" y="148781"/>
                </a:cubicBezTo>
                <a:close/>
                <a:moveTo>
                  <a:pt x="156496" y="148781"/>
                </a:moveTo>
                <a:cubicBezTo>
                  <a:pt x="160704" y="148781"/>
                  <a:pt x="164116" y="152193"/>
                  <a:pt x="164116" y="156401"/>
                </a:cubicBezTo>
                <a:cubicBezTo>
                  <a:pt x="164116" y="160609"/>
                  <a:pt x="160704" y="164021"/>
                  <a:pt x="156496" y="164021"/>
                </a:cubicBezTo>
                <a:cubicBezTo>
                  <a:pt x="152287" y="164021"/>
                  <a:pt x="148876" y="160609"/>
                  <a:pt x="148876" y="156401"/>
                </a:cubicBezTo>
                <a:cubicBezTo>
                  <a:pt x="148876" y="152193"/>
                  <a:pt x="152287" y="148781"/>
                  <a:pt x="156496" y="148781"/>
                </a:cubicBezTo>
                <a:close/>
                <a:moveTo>
                  <a:pt x="82106" y="148781"/>
                </a:moveTo>
                <a:cubicBezTo>
                  <a:pt x="86314" y="148781"/>
                  <a:pt x="89726" y="152193"/>
                  <a:pt x="89726" y="156401"/>
                </a:cubicBezTo>
                <a:cubicBezTo>
                  <a:pt x="89726" y="160609"/>
                  <a:pt x="86314" y="164021"/>
                  <a:pt x="82106" y="164021"/>
                </a:cubicBezTo>
                <a:cubicBezTo>
                  <a:pt x="77898" y="164021"/>
                  <a:pt x="74486" y="160609"/>
                  <a:pt x="74486" y="156401"/>
                </a:cubicBezTo>
                <a:cubicBezTo>
                  <a:pt x="74486" y="152193"/>
                  <a:pt x="77898" y="148781"/>
                  <a:pt x="82106" y="148781"/>
                </a:cubicBezTo>
                <a:close/>
                <a:moveTo>
                  <a:pt x="7525" y="148780"/>
                </a:moveTo>
                <a:cubicBezTo>
                  <a:pt x="11735" y="148733"/>
                  <a:pt x="15183" y="152095"/>
                  <a:pt x="15240" y="156305"/>
                </a:cubicBezTo>
                <a:cubicBezTo>
                  <a:pt x="15287" y="160515"/>
                  <a:pt x="11925" y="163963"/>
                  <a:pt x="7715" y="164021"/>
                </a:cubicBezTo>
                <a:cubicBezTo>
                  <a:pt x="7687" y="164021"/>
                  <a:pt x="7649" y="164021"/>
                  <a:pt x="7620" y="164021"/>
                </a:cubicBezTo>
                <a:cubicBezTo>
                  <a:pt x="3410" y="164021"/>
                  <a:pt x="0" y="160611"/>
                  <a:pt x="0" y="156401"/>
                </a:cubicBezTo>
                <a:cubicBezTo>
                  <a:pt x="0" y="152229"/>
                  <a:pt x="3353" y="148838"/>
                  <a:pt x="7525" y="148780"/>
                </a:cubicBezTo>
                <a:close/>
                <a:moveTo>
                  <a:pt x="7525" y="74391"/>
                </a:moveTo>
                <a:cubicBezTo>
                  <a:pt x="11735" y="74343"/>
                  <a:pt x="15183" y="77705"/>
                  <a:pt x="15240" y="81915"/>
                </a:cubicBezTo>
                <a:cubicBezTo>
                  <a:pt x="15287" y="86125"/>
                  <a:pt x="11925" y="89573"/>
                  <a:pt x="7715" y="89631"/>
                </a:cubicBezTo>
                <a:cubicBezTo>
                  <a:pt x="7687" y="89631"/>
                  <a:pt x="7649" y="89631"/>
                  <a:pt x="7620" y="89631"/>
                </a:cubicBezTo>
                <a:cubicBezTo>
                  <a:pt x="3410" y="89631"/>
                  <a:pt x="0" y="86221"/>
                  <a:pt x="0" y="82011"/>
                </a:cubicBezTo>
                <a:cubicBezTo>
                  <a:pt x="0" y="77839"/>
                  <a:pt x="3353" y="74448"/>
                  <a:pt x="7525" y="74391"/>
                </a:cubicBezTo>
                <a:close/>
                <a:moveTo>
                  <a:pt x="528352" y="74390"/>
                </a:moveTo>
                <a:cubicBezTo>
                  <a:pt x="532562" y="74390"/>
                  <a:pt x="535972" y="77800"/>
                  <a:pt x="535972" y="82010"/>
                </a:cubicBezTo>
                <a:cubicBezTo>
                  <a:pt x="535972" y="86220"/>
                  <a:pt x="532562" y="89630"/>
                  <a:pt x="528352" y="89630"/>
                </a:cubicBezTo>
                <a:cubicBezTo>
                  <a:pt x="524142" y="89630"/>
                  <a:pt x="520732" y="86220"/>
                  <a:pt x="520732" y="82010"/>
                </a:cubicBezTo>
                <a:cubicBezTo>
                  <a:pt x="520732" y="77800"/>
                  <a:pt x="524142" y="74390"/>
                  <a:pt x="528352" y="74390"/>
                </a:cubicBezTo>
                <a:close/>
                <a:moveTo>
                  <a:pt x="453962" y="74390"/>
                </a:moveTo>
                <a:cubicBezTo>
                  <a:pt x="458172" y="74390"/>
                  <a:pt x="461582" y="77800"/>
                  <a:pt x="461582" y="82010"/>
                </a:cubicBezTo>
                <a:cubicBezTo>
                  <a:pt x="461582" y="86220"/>
                  <a:pt x="458172" y="89630"/>
                  <a:pt x="453962" y="89630"/>
                </a:cubicBezTo>
                <a:cubicBezTo>
                  <a:pt x="449752" y="89630"/>
                  <a:pt x="446342" y="86220"/>
                  <a:pt x="446342" y="82010"/>
                </a:cubicBezTo>
                <a:cubicBezTo>
                  <a:pt x="446342" y="77800"/>
                  <a:pt x="449752" y="74390"/>
                  <a:pt x="453962" y="74390"/>
                </a:cubicBezTo>
                <a:close/>
                <a:moveTo>
                  <a:pt x="379667" y="74390"/>
                </a:moveTo>
                <a:cubicBezTo>
                  <a:pt x="383877" y="74390"/>
                  <a:pt x="387287" y="77800"/>
                  <a:pt x="387287" y="82010"/>
                </a:cubicBezTo>
                <a:cubicBezTo>
                  <a:pt x="387287" y="86220"/>
                  <a:pt x="383877" y="89630"/>
                  <a:pt x="379667" y="89630"/>
                </a:cubicBezTo>
                <a:cubicBezTo>
                  <a:pt x="375457" y="89630"/>
                  <a:pt x="372047" y="86220"/>
                  <a:pt x="372047" y="82010"/>
                </a:cubicBezTo>
                <a:cubicBezTo>
                  <a:pt x="372047" y="77800"/>
                  <a:pt x="375457" y="74390"/>
                  <a:pt x="379667" y="74390"/>
                </a:cubicBezTo>
                <a:close/>
                <a:moveTo>
                  <a:pt x="305277" y="74390"/>
                </a:moveTo>
                <a:cubicBezTo>
                  <a:pt x="309487" y="74390"/>
                  <a:pt x="312897" y="77800"/>
                  <a:pt x="312897" y="82010"/>
                </a:cubicBezTo>
                <a:cubicBezTo>
                  <a:pt x="312897" y="86220"/>
                  <a:pt x="309487" y="89630"/>
                  <a:pt x="305277" y="89630"/>
                </a:cubicBezTo>
                <a:cubicBezTo>
                  <a:pt x="301067" y="89630"/>
                  <a:pt x="297657" y="86220"/>
                  <a:pt x="297657" y="82010"/>
                </a:cubicBezTo>
                <a:cubicBezTo>
                  <a:pt x="297657" y="77800"/>
                  <a:pt x="301067" y="74390"/>
                  <a:pt x="305277" y="74390"/>
                </a:cubicBezTo>
                <a:close/>
                <a:moveTo>
                  <a:pt x="230886" y="74390"/>
                </a:moveTo>
                <a:cubicBezTo>
                  <a:pt x="235096" y="74390"/>
                  <a:pt x="238506" y="77800"/>
                  <a:pt x="238506" y="82010"/>
                </a:cubicBezTo>
                <a:cubicBezTo>
                  <a:pt x="238506" y="86220"/>
                  <a:pt x="235096" y="89630"/>
                  <a:pt x="230886" y="89630"/>
                </a:cubicBezTo>
                <a:cubicBezTo>
                  <a:pt x="226676" y="89630"/>
                  <a:pt x="223266" y="86220"/>
                  <a:pt x="223266" y="82010"/>
                </a:cubicBezTo>
                <a:cubicBezTo>
                  <a:pt x="223266" y="77800"/>
                  <a:pt x="226676" y="74390"/>
                  <a:pt x="230886" y="74390"/>
                </a:cubicBezTo>
                <a:close/>
                <a:moveTo>
                  <a:pt x="156496" y="74390"/>
                </a:moveTo>
                <a:cubicBezTo>
                  <a:pt x="160706" y="74390"/>
                  <a:pt x="164116" y="77800"/>
                  <a:pt x="164116" y="82010"/>
                </a:cubicBezTo>
                <a:cubicBezTo>
                  <a:pt x="164116" y="86220"/>
                  <a:pt x="160706" y="89630"/>
                  <a:pt x="156496" y="89630"/>
                </a:cubicBezTo>
                <a:cubicBezTo>
                  <a:pt x="152286" y="89630"/>
                  <a:pt x="148876" y="86220"/>
                  <a:pt x="148876" y="82010"/>
                </a:cubicBezTo>
                <a:cubicBezTo>
                  <a:pt x="148876" y="77800"/>
                  <a:pt x="152286" y="74390"/>
                  <a:pt x="156496" y="74390"/>
                </a:cubicBezTo>
                <a:close/>
                <a:moveTo>
                  <a:pt x="82106" y="74390"/>
                </a:moveTo>
                <a:cubicBezTo>
                  <a:pt x="86316" y="74390"/>
                  <a:pt x="89726" y="77800"/>
                  <a:pt x="89726" y="82010"/>
                </a:cubicBezTo>
                <a:cubicBezTo>
                  <a:pt x="89726" y="86220"/>
                  <a:pt x="86316" y="89630"/>
                  <a:pt x="82106" y="89630"/>
                </a:cubicBezTo>
                <a:cubicBezTo>
                  <a:pt x="77896" y="89630"/>
                  <a:pt x="74486" y="86220"/>
                  <a:pt x="74486" y="82010"/>
                </a:cubicBezTo>
                <a:cubicBezTo>
                  <a:pt x="74486" y="77800"/>
                  <a:pt x="77896" y="74390"/>
                  <a:pt x="82106" y="74390"/>
                </a:cubicBezTo>
                <a:close/>
                <a:moveTo>
                  <a:pt x="7525" y="1"/>
                </a:moveTo>
                <a:cubicBezTo>
                  <a:pt x="11735" y="-47"/>
                  <a:pt x="15183" y="3315"/>
                  <a:pt x="15240" y="7525"/>
                </a:cubicBezTo>
                <a:cubicBezTo>
                  <a:pt x="15287" y="11735"/>
                  <a:pt x="11925" y="15183"/>
                  <a:pt x="7715" y="15240"/>
                </a:cubicBezTo>
                <a:cubicBezTo>
                  <a:pt x="7687" y="15240"/>
                  <a:pt x="7649" y="15240"/>
                  <a:pt x="7620" y="15240"/>
                </a:cubicBezTo>
                <a:cubicBezTo>
                  <a:pt x="3410" y="15240"/>
                  <a:pt x="0" y="11831"/>
                  <a:pt x="0" y="7620"/>
                </a:cubicBezTo>
                <a:cubicBezTo>
                  <a:pt x="0" y="3449"/>
                  <a:pt x="3353" y="58"/>
                  <a:pt x="7525" y="1"/>
                </a:cubicBezTo>
                <a:close/>
                <a:moveTo>
                  <a:pt x="528352" y="0"/>
                </a:moveTo>
                <a:cubicBezTo>
                  <a:pt x="532561" y="0"/>
                  <a:pt x="535972" y="3412"/>
                  <a:pt x="535972" y="7620"/>
                </a:cubicBezTo>
                <a:cubicBezTo>
                  <a:pt x="535972" y="11828"/>
                  <a:pt x="532561" y="15240"/>
                  <a:pt x="528352" y="15240"/>
                </a:cubicBezTo>
                <a:cubicBezTo>
                  <a:pt x="524144" y="15240"/>
                  <a:pt x="520732" y="11828"/>
                  <a:pt x="520732" y="7620"/>
                </a:cubicBezTo>
                <a:cubicBezTo>
                  <a:pt x="520732" y="3412"/>
                  <a:pt x="524144" y="0"/>
                  <a:pt x="528352" y="0"/>
                </a:cubicBezTo>
                <a:close/>
                <a:moveTo>
                  <a:pt x="453962" y="0"/>
                </a:moveTo>
                <a:cubicBezTo>
                  <a:pt x="458172" y="0"/>
                  <a:pt x="461582" y="3410"/>
                  <a:pt x="461582" y="7620"/>
                </a:cubicBezTo>
                <a:cubicBezTo>
                  <a:pt x="461582" y="11830"/>
                  <a:pt x="458172" y="15240"/>
                  <a:pt x="453962" y="15240"/>
                </a:cubicBezTo>
                <a:cubicBezTo>
                  <a:pt x="449752" y="15240"/>
                  <a:pt x="446342" y="11830"/>
                  <a:pt x="446342" y="7620"/>
                </a:cubicBezTo>
                <a:cubicBezTo>
                  <a:pt x="446342" y="3410"/>
                  <a:pt x="449752" y="0"/>
                  <a:pt x="453962" y="0"/>
                </a:cubicBezTo>
                <a:close/>
                <a:moveTo>
                  <a:pt x="379667" y="0"/>
                </a:moveTo>
                <a:cubicBezTo>
                  <a:pt x="383877" y="0"/>
                  <a:pt x="387287" y="3410"/>
                  <a:pt x="387287" y="7620"/>
                </a:cubicBezTo>
                <a:cubicBezTo>
                  <a:pt x="387287" y="11830"/>
                  <a:pt x="383877" y="15240"/>
                  <a:pt x="379667" y="15240"/>
                </a:cubicBezTo>
                <a:cubicBezTo>
                  <a:pt x="375457" y="15240"/>
                  <a:pt x="372047" y="11830"/>
                  <a:pt x="372047" y="7620"/>
                </a:cubicBezTo>
                <a:cubicBezTo>
                  <a:pt x="372047" y="3410"/>
                  <a:pt x="375457" y="0"/>
                  <a:pt x="379667" y="0"/>
                </a:cubicBezTo>
                <a:close/>
                <a:moveTo>
                  <a:pt x="305277" y="0"/>
                </a:moveTo>
                <a:cubicBezTo>
                  <a:pt x="309485" y="0"/>
                  <a:pt x="312897" y="3412"/>
                  <a:pt x="312897" y="7620"/>
                </a:cubicBezTo>
                <a:cubicBezTo>
                  <a:pt x="312897" y="11828"/>
                  <a:pt x="309485" y="15240"/>
                  <a:pt x="305277" y="15240"/>
                </a:cubicBezTo>
                <a:cubicBezTo>
                  <a:pt x="301068" y="15240"/>
                  <a:pt x="297657" y="11828"/>
                  <a:pt x="297657" y="7620"/>
                </a:cubicBezTo>
                <a:cubicBezTo>
                  <a:pt x="297657" y="3412"/>
                  <a:pt x="301068" y="0"/>
                  <a:pt x="305277" y="0"/>
                </a:cubicBezTo>
                <a:close/>
                <a:moveTo>
                  <a:pt x="230886" y="0"/>
                </a:moveTo>
                <a:cubicBezTo>
                  <a:pt x="235096" y="0"/>
                  <a:pt x="238506" y="3410"/>
                  <a:pt x="238506" y="7620"/>
                </a:cubicBezTo>
                <a:cubicBezTo>
                  <a:pt x="238506" y="11830"/>
                  <a:pt x="235096" y="15240"/>
                  <a:pt x="230886" y="15240"/>
                </a:cubicBezTo>
                <a:cubicBezTo>
                  <a:pt x="226676" y="15240"/>
                  <a:pt x="223266" y="11830"/>
                  <a:pt x="223266" y="7620"/>
                </a:cubicBezTo>
                <a:cubicBezTo>
                  <a:pt x="223266" y="3410"/>
                  <a:pt x="226676" y="0"/>
                  <a:pt x="230886" y="0"/>
                </a:cubicBezTo>
                <a:close/>
                <a:moveTo>
                  <a:pt x="156496" y="0"/>
                </a:moveTo>
                <a:cubicBezTo>
                  <a:pt x="160704" y="0"/>
                  <a:pt x="164116" y="3412"/>
                  <a:pt x="164116" y="7620"/>
                </a:cubicBezTo>
                <a:cubicBezTo>
                  <a:pt x="164116" y="11828"/>
                  <a:pt x="160704" y="15240"/>
                  <a:pt x="156496" y="15240"/>
                </a:cubicBezTo>
                <a:cubicBezTo>
                  <a:pt x="152287" y="15240"/>
                  <a:pt x="148876" y="11828"/>
                  <a:pt x="148876" y="7620"/>
                </a:cubicBezTo>
                <a:cubicBezTo>
                  <a:pt x="148876" y="3412"/>
                  <a:pt x="152287" y="0"/>
                  <a:pt x="156496" y="0"/>
                </a:cubicBezTo>
                <a:close/>
                <a:moveTo>
                  <a:pt x="82106" y="0"/>
                </a:moveTo>
                <a:cubicBezTo>
                  <a:pt x="86314" y="0"/>
                  <a:pt x="89726" y="3412"/>
                  <a:pt x="89726" y="7620"/>
                </a:cubicBezTo>
                <a:cubicBezTo>
                  <a:pt x="89726" y="11828"/>
                  <a:pt x="86314" y="15240"/>
                  <a:pt x="82106" y="15240"/>
                </a:cubicBezTo>
                <a:cubicBezTo>
                  <a:pt x="77898" y="15240"/>
                  <a:pt x="74486" y="11828"/>
                  <a:pt x="74486" y="7620"/>
                </a:cubicBezTo>
                <a:cubicBezTo>
                  <a:pt x="74486" y="3412"/>
                  <a:pt x="77898" y="0"/>
                  <a:pt x="82106" y="0"/>
                </a:cubicBez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56" name="Google Shape;156;p10"/>
          <p:cNvSpPr/>
          <p:nvPr/>
        </p:nvSpPr>
        <p:spPr>
          <a:xfrm>
            <a:off x="10670522" y="-1356620"/>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57" name="Google Shape;157;p10"/>
          <p:cNvSpPr/>
          <p:nvPr/>
        </p:nvSpPr>
        <p:spPr>
          <a:xfrm>
            <a:off x="5378479" y="6007566"/>
            <a:ext cx="2713240" cy="2713240"/>
          </a:xfrm>
          <a:custGeom>
            <a:avLst/>
            <a:gdLst/>
            <a:ahLst/>
            <a:cxnLst/>
            <a:rect l="l" t="t" r="r" b="b"/>
            <a:pathLst>
              <a:path w="813816" h="813816" extrusionOk="0">
                <a:moveTo>
                  <a:pt x="406813" y="277558"/>
                </a:moveTo>
                <a:cubicBezTo>
                  <a:pt x="335375" y="277558"/>
                  <a:pt x="277463" y="335470"/>
                  <a:pt x="277463" y="406908"/>
                </a:cubicBezTo>
                <a:cubicBezTo>
                  <a:pt x="277463" y="478345"/>
                  <a:pt x="335375" y="536257"/>
                  <a:pt x="406813" y="536257"/>
                </a:cubicBezTo>
                <a:cubicBezTo>
                  <a:pt x="478250" y="536257"/>
                  <a:pt x="536162" y="478345"/>
                  <a:pt x="536162" y="406908"/>
                </a:cubicBezTo>
                <a:cubicBezTo>
                  <a:pt x="536115" y="335489"/>
                  <a:pt x="478231" y="277615"/>
                  <a:pt x="406813" y="277558"/>
                </a:cubicBezTo>
                <a:close/>
                <a:moveTo>
                  <a:pt x="406813" y="267938"/>
                </a:moveTo>
                <a:cubicBezTo>
                  <a:pt x="483508" y="267938"/>
                  <a:pt x="545687" y="330117"/>
                  <a:pt x="545687" y="406813"/>
                </a:cubicBezTo>
                <a:cubicBezTo>
                  <a:pt x="545687" y="406841"/>
                  <a:pt x="545687" y="406879"/>
                  <a:pt x="545687" y="406908"/>
                </a:cubicBezTo>
                <a:cubicBezTo>
                  <a:pt x="545582" y="483546"/>
                  <a:pt x="483451" y="545630"/>
                  <a:pt x="406813" y="545687"/>
                </a:cubicBezTo>
                <a:cubicBezTo>
                  <a:pt x="330117" y="545687"/>
                  <a:pt x="267938" y="483508"/>
                  <a:pt x="267938" y="406813"/>
                </a:cubicBezTo>
                <a:cubicBezTo>
                  <a:pt x="267938" y="330117"/>
                  <a:pt x="330117" y="267938"/>
                  <a:pt x="406813" y="267938"/>
                </a:cubicBezTo>
                <a:close/>
                <a:moveTo>
                  <a:pt x="406812" y="143542"/>
                </a:moveTo>
                <a:cubicBezTo>
                  <a:pt x="261356" y="143542"/>
                  <a:pt x="143446" y="261452"/>
                  <a:pt x="143446" y="406908"/>
                </a:cubicBezTo>
                <a:cubicBezTo>
                  <a:pt x="143446" y="552365"/>
                  <a:pt x="261356" y="670274"/>
                  <a:pt x="406812" y="670274"/>
                </a:cubicBezTo>
                <a:cubicBezTo>
                  <a:pt x="552269" y="670274"/>
                  <a:pt x="670179" y="552365"/>
                  <a:pt x="670179" y="406908"/>
                </a:cubicBezTo>
                <a:cubicBezTo>
                  <a:pt x="670017" y="261519"/>
                  <a:pt x="552202" y="143704"/>
                  <a:pt x="406812" y="143542"/>
                </a:cubicBezTo>
                <a:close/>
                <a:moveTo>
                  <a:pt x="406812" y="134017"/>
                </a:moveTo>
                <a:cubicBezTo>
                  <a:pt x="557527" y="134017"/>
                  <a:pt x="679704" y="256194"/>
                  <a:pt x="679704" y="406908"/>
                </a:cubicBezTo>
                <a:cubicBezTo>
                  <a:pt x="679494" y="557537"/>
                  <a:pt x="557441" y="679590"/>
                  <a:pt x="406812" y="679799"/>
                </a:cubicBezTo>
                <a:cubicBezTo>
                  <a:pt x="256098" y="679799"/>
                  <a:pt x="133921" y="557622"/>
                  <a:pt x="133921" y="406908"/>
                </a:cubicBezTo>
                <a:cubicBezTo>
                  <a:pt x="133921" y="256194"/>
                  <a:pt x="256098" y="134017"/>
                  <a:pt x="406812" y="134017"/>
                </a:cubicBezTo>
                <a:close/>
                <a:moveTo>
                  <a:pt x="406813" y="9525"/>
                </a:moveTo>
                <a:cubicBezTo>
                  <a:pt x="187347" y="9582"/>
                  <a:pt x="9468" y="187538"/>
                  <a:pt x="9525" y="407003"/>
                </a:cubicBezTo>
                <a:cubicBezTo>
                  <a:pt x="9573" y="626469"/>
                  <a:pt x="187538" y="804348"/>
                  <a:pt x="407004" y="804291"/>
                </a:cubicBezTo>
                <a:cubicBezTo>
                  <a:pt x="626431" y="804234"/>
                  <a:pt x="804291" y="626336"/>
                  <a:pt x="804291" y="406908"/>
                </a:cubicBezTo>
                <a:cubicBezTo>
                  <a:pt x="804025" y="187509"/>
                  <a:pt x="626212" y="9735"/>
                  <a:pt x="406813" y="9525"/>
                </a:cubicBezTo>
                <a:close/>
                <a:moveTo>
                  <a:pt x="407004" y="0"/>
                </a:moveTo>
                <a:cubicBezTo>
                  <a:pt x="631698" y="57"/>
                  <a:pt x="813816" y="182213"/>
                  <a:pt x="813816" y="406908"/>
                </a:cubicBezTo>
                <a:cubicBezTo>
                  <a:pt x="813550" y="631565"/>
                  <a:pt x="631470" y="813606"/>
                  <a:pt x="406813" y="813816"/>
                </a:cubicBezTo>
                <a:cubicBezTo>
                  <a:pt x="182080" y="813759"/>
                  <a:pt x="-57" y="631546"/>
                  <a:pt x="0" y="406813"/>
                </a:cubicBezTo>
                <a:cubicBezTo>
                  <a:pt x="48" y="182080"/>
                  <a:pt x="182271" y="-57"/>
                  <a:pt x="40700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58" name="Google Shape;158;p10"/>
          <p:cNvSpPr/>
          <p:nvPr/>
        </p:nvSpPr>
        <p:spPr>
          <a:xfrm>
            <a:off x="11431304" y="453844"/>
            <a:ext cx="210942" cy="243259"/>
          </a:xfrm>
          <a:custGeom>
            <a:avLst/>
            <a:gdLst/>
            <a:ahLst/>
            <a:cxnLst/>
            <a:rect l="l" t="t" r="r" b="b"/>
            <a:pathLst>
              <a:path w="102584" h="118300" extrusionOk="0">
                <a:moveTo>
                  <a:pt x="102584" y="59150"/>
                </a:moveTo>
                <a:lnTo>
                  <a:pt x="0" y="0"/>
                </a:lnTo>
                <a:lnTo>
                  <a:pt x="0" y="118301"/>
                </a:lnTo>
                <a:lnTo>
                  <a:pt x="102584" y="59150"/>
                </a:lnTo>
                <a:close/>
              </a:path>
            </a:pathLst>
          </a:custGeom>
          <a:solidFill>
            <a:srgbClr val="E8015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73" name="Google Shape;173;p10"/>
          <p:cNvSpPr/>
          <p:nvPr/>
        </p:nvSpPr>
        <p:spPr>
          <a:xfrm>
            <a:off x="11174523" y="6007566"/>
            <a:ext cx="256781" cy="296799"/>
          </a:xfrm>
          <a:custGeom>
            <a:avLst/>
            <a:gdLst/>
            <a:ahLst/>
            <a:cxnLst/>
            <a:rect l="l" t="t" r="r" b="b"/>
            <a:pathLst>
              <a:path w="73342" h="84772" extrusionOk="0">
                <a:moveTo>
                  <a:pt x="0" y="42386"/>
                </a:moveTo>
                <a:lnTo>
                  <a:pt x="73343" y="84773"/>
                </a:lnTo>
                <a:lnTo>
                  <a:pt x="73343" y="0"/>
                </a:lnTo>
                <a:lnTo>
                  <a:pt x="0" y="423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2" name="Graphic 1">
            <a:extLst>
              <a:ext uri="{FF2B5EF4-FFF2-40B4-BE49-F238E27FC236}">
                <a16:creationId xmlns:a16="http://schemas.microsoft.com/office/drawing/2014/main" id="{AABACF4B-BBE8-4BAB-1F9B-218C1BA64A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593" y="146729"/>
            <a:ext cx="706624" cy="565652"/>
          </a:xfrm>
          <a:prstGeom prst="rect">
            <a:avLst/>
          </a:prstGeom>
        </p:spPr>
      </p:pic>
      <p:sp>
        <p:nvSpPr>
          <p:cNvPr id="3" name="TextBox 2">
            <a:extLst>
              <a:ext uri="{FF2B5EF4-FFF2-40B4-BE49-F238E27FC236}">
                <a16:creationId xmlns:a16="http://schemas.microsoft.com/office/drawing/2014/main" id="{3948EDAB-9773-1D6E-402C-434B55C389C3}"/>
              </a:ext>
            </a:extLst>
          </p:cNvPr>
          <p:cNvSpPr txBox="1"/>
          <p:nvPr/>
        </p:nvSpPr>
        <p:spPr>
          <a:xfrm>
            <a:off x="6999240" y="961186"/>
            <a:ext cx="4845430" cy="1569660"/>
          </a:xfrm>
          <a:prstGeom prst="rect">
            <a:avLst/>
          </a:prstGeom>
          <a:noFill/>
        </p:spPr>
        <p:txBody>
          <a:bodyPr wrap="square" rtlCol="0">
            <a:spAutoFit/>
          </a:bodyPr>
          <a:lstStyle/>
          <a:p>
            <a:r>
              <a:rPr lang="en-US" sz="6000" dirty="0">
                <a:solidFill>
                  <a:schemeClr val="accent4"/>
                </a:solidFill>
                <a:latin typeface="Bebas Neue" panose="020B0000000000000000" pitchFamily="34" charset="0"/>
                <a:cs typeface="Poppins" pitchFamily="2" charset="77"/>
              </a:rPr>
              <a:t>Machine learning </a:t>
            </a:r>
            <a:r>
              <a:rPr lang="en-ID" sz="3600" dirty="0">
                <a:solidFill>
                  <a:schemeClr val="bg1"/>
                </a:solidFill>
                <a:latin typeface="Bebas Neue" panose="020B0000000000000000" pitchFamily="34" charset="0"/>
                <a:cs typeface="Poppins" pitchFamily="2" charset="77"/>
              </a:rPr>
              <a:t>logistic </a:t>
            </a:r>
            <a:r>
              <a:rPr lang="en-ID" sz="3600" dirty="0">
                <a:solidFill>
                  <a:schemeClr val="accent4"/>
                </a:solidFill>
                <a:latin typeface="Bebas Neue" panose="020B0000000000000000" pitchFamily="34" charset="0"/>
                <a:cs typeface="Poppins" pitchFamily="2" charset="77"/>
              </a:rPr>
              <a:t>Regression</a:t>
            </a:r>
            <a:r>
              <a:rPr lang="en-ID" sz="3600" dirty="0">
                <a:solidFill>
                  <a:schemeClr val="bg1"/>
                </a:solidFill>
                <a:latin typeface="Bebas Neue" panose="020B0000000000000000" pitchFamily="34" charset="0"/>
                <a:cs typeface="Poppins" pitchFamily="2" charset="77"/>
              </a:rPr>
              <a:t> Model </a:t>
            </a:r>
            <a:endParaRPr lang="en-ID" sz="6000" dirty="0">
              <a:solidFill>
                <a:schemeClr val="bg1"/>
              </a:solidFill>
              <a:latin typeface="Bebas Neue" panose="020B0000000000000000" pitchFamily="34" charset="0"/>
              <a:cs typeface="Poppins" pitchFamily="2" charset="77"/>
            </a:endParaRPr>
          </a:p>
        </p:txBody>
      </p:sp>
      <p:sp>
        <p:nvSpPr>
          <p:cNvPr id="4" name="Google Shape;82;p7">
            <a:extLst>
              <a:ext uri="{FF2B5EF4-FFF2-40B4-BE49-F238E27FC236}">
                <a16:creationId xmlns:a16="http://schemas.microsoft.com/office/drawing/2014/main" id="{DBECD154-1EA0-3B77-A014-EF7FAF35B636}"/>
              </a:ext>
            </a:extLst>
          </p:cNvPr>
          <p:cNvSpPr txBox="1"/>
          <p:nvPr/>
        </p:nvSpPr>
        <p:spPr>
          <a:xfrm>
            <a:off x="6999240" y="2613619"/>
            <a:ext cx="4655458" cy="415458"/>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dirty="0">
                <a:solidFill>
                  <a:srgbClr val="D8D8D8"/>
                </a:solidFill>
                <a:latin typeface="Poppins" panose="00000500000000000000" pitchFamily="2" charset="0"/>
                <a:ea typeface="Mulish"/>
                <a:cs typeface="Poppins" panose="00000500000000000000" pitchFamily="2" charset="0"/>
                <a:sym typeface="Mulish"/>
              </a:rPr>
              <a:t>Target variable: INJURIES_TOTAL</a:t>
            </a:r>
          </a:p>
        </p:txBody>
      </p:sp>
      <p:sp>
        <p:nvSpPr>
          <p:cNvPr id="5" name="Google Shape;82;p7">
            <a:extLst>
              <a:ext uri="{FF2B5EF4-FFF2-40B4-BE49-F238E27FC236}">
                <a16:creationId xmlns:a16="http://schemas.microsoft.com/office/drawing/2014/main" id="{46F4E77B-79FF-CF33-4D30-CCF1569C4403}"/>
              </a:ext>
            </a:extLst>
          </p:cNvPr>
          <p:cNvSpPr txBox="1"/>
          <p:nvPr/>
        </p:nvSpPr>
        <p:spPr>
          <a:xfrm>
            <a:off x="6986789" y="3137802"/>
            <a:ext cx="4655457" cy="279303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 Prediction of the high-risk streets vs the low-risk area.</a:t>
            </a:r>
          </a:p>
          <a:p>
            <a:pPr marL="0" marR="0" lvl="0" indent="0" algn="just" rtl="0">
              <a:lnSpc>
                <a:spcPct val="150000"/>
              </a:lnSpc>
              <a:spcBef>
                <a:spcPts val="0"/>
              </a:spcBef>
              <a:spcAft>
                <a:spcPts val="0"/>
              </a:spcAft>
              <a:buNone/>
            </a:pPr>
            <a:endParaRPr lang="en-US" sz="1300" dirty="0">
              <a:solidFill>
                <a:srgbClr val="D8D8D8"/>
              </a:solidFill>
              <a:latin typeface="Poppins" panose="00000500000000000000" pitchFamily="2" charset="0"/>
              <a:ea typeface="Mulish"/>
              <a:cs typeface="Poppins" panose="00000500000000000000" pitchFamily="2" charset="0"/>
              <a:sym typeface="Mulish"/>
            </a:endParaRPr>
          </a:p>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 Aims to predict the highest risk area. </a:t>
            </a:r>
          </a:p>
          <a:p>
            <a:pPr marL="0" marR="0" lvl="0" indent="0" algn="just" rtl="0">
              <a:lnSpc>
                <a:spcPct val="150000"/>
              </a:lnSpc>
              <a:spcBef>
                <a:spcPts val="0"/>
              </a:spcBef>
              <a:spcAft>
                <a:spcPts val="0"/>
              </a:spcAft>
              <a:buNone/>
            </a:pPr>
            <a:endParaRPr lang="en-US" sz="1300" dirty="0">
              <a:solidFill>
                <a:srgbClr val="D8D8D8"/>
              </a:solidFill>
              <a:latin typeface="Poppins" panose="00000500000000000000" pitchFamily="2" charset="0"/>
              <a:ea typeface="Mulish"/>
              <a:cs typeface="Poppins" panose="00000500000000000000" pitchFamily="2" charset="0"/>
              <a:sym typeface="Mulish"/>
            </a:endParaRPr>
          </a:p>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 Accuracy of model:</a:t>
            </a:r>
            <a:r>
              <a:rPr lang="en-US" sz="1300" dirty="0">
                <a:solidFill>
                  <a:schemeClr val="accent4"/>
                </a:solidFill>
                <a:latin typeface="Poppins" panose="00000500000000000000" pitchFamily="2" charset="0"/>
                <a:ea typeface="Mulish"/>
                <a:cs typeface="Poppins" panose="00000500000000000000" pitchFamily="2" charset="0"/>
                <a:sym typeface="Mulish"/>
              </a:rPr>
              <a:t> 98%</a:t>
            </a:r>
          </a:p>
          <a:p>
            <a:pPr marL="0" marR="0" lvl="0" indent="0" algn="just" rtl="0">
              <a:lnSpc>
                <a:spcPct val="150000"/>
              </a:lnSpc>
              <a:spcBef>
                <a:spcPts val="0"/>
              </a:spcBef>
              <a:spcAft>
                <a:spcPts val="0"/>
              </a:spcAft>
              <a:buNone/>
            </a:pPr>
            <a:endParaRPr lang="en-US" sz="1300" dirty="0">
              <a:solidFill>
                <a:srgbClr val="D8D8D8"/>
              </a:solidFill>
              <a:latin typeface="Poppins" panose="00000500000000000000" pitchFamily="2" charset="0"/>
              <a:ea typeface="Mulish"/>
              <a:cs typeface="Poppins" panose="00000500000000000000" pitchFamily="2" charset="0"/>
              <a:sym typeface="Mulish"/>
            </a:endParaRPr>
          </a:p>
          <a:p>
            <a:pPr marL="0" marR="0" lvl="0" indent="0" algn="just" rtl="0">
              <a:lnSpc>
                <a:spcPct val="150000"/>
              </a:lnSpc>
              <a:spcBef>
                <a:spcPts val="0"/>
              </a:spcBef>
              <a:spcAft>
                <a:spcPts val="0"/>
              </a:spcAft>
              <a:buNone/>
            </a:pPr>
            <a:r>
              <a:rPr lang="en-US" sz="1300" dirty="0">
                <a:solidFill>
                  <a:srgbClr val="D8D8D8"/>
                </a:solidFill>
                <a:latin typeface="Poppins" panose="00000500000000000000" pitchFamily="2" charset="0"/>
                <a:ea typeface="Mulish"/>
                <a:cs typeface="Poppins" panose="00000500000000000000" pitchFamily="2" charset="0"/>
                <a:sym typeface="Mulish"/>
              </a:rPr>
              <a:t>- High Bias, appears to be underfitting the data which provides </a:t>
            </a:r>
            <a:r>
              <a:rPr lang="en-US" sz="1300" dirty="0">
                <a:solidFill>
                  <a:schemeClr val="accent4"/>
                </a:solidFill>
                <a:latin typeface="Poppins" panose="00000500000000000000" pitchFamily="2" charset="0"/>
                <a:ea typeface="Mulish"/>
                <a:cs typeface="Poppins" panose="00000500000000000000" pitchFamily="2" charset="0"/>
                <a:sym typeface="Mulish"/>
              </a:rPr>
              <a:t>good</a:t>
            </a:r>
            <a:r>
              <a:rPr lang="en-US" sz="1300" dirty="0">
                <a:solidFill>
                  <a:srgbClr val="D8D8D8"/>
                </a:solidFill>
                <a:latin typeface="Poppins" panose="00000500000000000000" pitchFamily="2" charset="0"/>
                <a:ea typeface="Mulish"/>
                <a:cs typeface="Poppins" panose="00000500000000000000" pitchFamily="2" charset="0"/>
                <a:sym typeface="Mulish"/>
              </a:rPr>
              <a:t> results but difficult to be </a:t>
            </a:r>
            <a:r>
              <a:rPr lang="en-US" sz="1300" dirty="0">
                <a:solidFill>
                  <a:schemeClr val="accent4"/>
                </a:solidFill>
                <a:latin typeface="Poppins" panose="00000500000000000000" pitchFamily="2" charset="0"/>
                <a:ea typeface="Mulish"/>
                <a:cs typeface="Poppins" panose="00000500000000000000" pitchFamily="2" charset="0"/>
                <a:sym typeface="Mulish"/>
              </a:rPr>
              <a:t>confident</a:t>
            </a:r>
            <a:r>
              <a:rPr lang="en-US" sz="1300" dirty="0">
                <a:solidFill>
                  <a:srgbClr val="D8D8D8"/>
                </a:solidFill>
                <a:latin typeface="Poppins" panose="00000500000000000000" pitchFamily="2" charset="0"/>
                <a:ea typeface="Mulish"/>
                <a:cs typeface="Poppins" panose="00000500000000000000" pitchFamily="2" charset="0"/>
                <a:sym typeface="Mulish"/>
              </a:rPr>
              <a:t> in </a:t>
            </a:r>
          </a:p>
        </p:txBody>
      </p:sp>
      <p:sp>
        <p:nvSpPr>
          <p:cNvPr id="6" name="Google Shape;396;p18">
            <a:extLst>
              <a:ext uri="{FF2B5EF4-FFF2-40B4-BE49-F238E27FC236}">
                <a16:creationId xmlns:a16="http://schemas.microsoft.com/office/drawing/2014/main" id="{726BE434-B6A8-BE06-9249-2E6D2D4C72DA}"/>
              </a:ext>
            </a:extLst>
          </p:cNvPr>
          <p:cNvSpPr/>
          <p:nvPr/>
        </p:nvSpPr>
        <p:spPr>
          <a:xfrm>
            <a:off x="850604" y="766743"/>
            <a:ext cx="5348177" cy="2842914"/>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8" name="Picture 7">
            <a:extLst>
              <a:ext uri="{FF2B5EF4-FFF2-40B4-BE49-F238E27FC236}">
                <a16:creationId xmlns:a16="http://schemas.microsoft.com/office/drawing/2014/main" id="{EC73ADE6-8CD7-2256-2BD2-D1A7E2EBE0C8}"/>
              </a:ext>
            </a:extLst>
          </p:cNvPr>
          <p:cNvPicPr>
            <a:picLocks noChangeAspect="1"/>
          </p:cNvPicPr>
          <p:nvPr/>
        </p:nvPicPr>
        <p:blipFill rotWithShape="1">
          <a:blip r:embed="rId5"/>
          <a:srcRect l="681"/>
          <a:stretch/>
        </p:blipFill>
        <p:spPr>
          <a:xfrm>
            <a:off x="1207672" y="1166105"/>
            <a:ext cx="4575142" cy="2149704"/>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34E4B1EE-F150-5AF3-D36E-179FF3DA3A7A}"/>
              </a:ext>
            </a:extLst>
          </p:cNvPr>
          <p:cNvSpPr txBox="1"/>
          <p:nvPr/>
        </p:nvSpPr>
        <p:spPr>
          <a:xfrm>
            <a:off x="2801679" y="807297"/>
            <a:ext cx="1632098" cy="369332"/>
          </a:xfrm>
          <a:prstGeom prst="rect">
            <a:avLst/>
          </a:prstGeom>
          <a:noFill/>
        </p:spPr>
        <p:txBody>
          <a:bodyPr wrap="square">
            <a:spAutoFit/>
          </a:bodyPr>
          <a:lstStyle/>
          <a:p>
            <a:r>
              <a:rPr lang="en-ID" sz="1800" dirty="0">
                <a:solidFill>
                  <a:schemeClr val="accent4"/>
                </a:solidFill>
                <a:latin typeface="Bebas Neue" panose="020B0000000000000000" pitchFamily="34" charset="0"/>
                <a:cs typeface="Poppins" pitchFamily="2" charset="77"/>
              </a:rPr>
              <a:t>training </a:t>
            </a:r>
            <a:r>
              <a:rPr lang="en-ID" sz="1800" dirty="0">
                <a:solidFill>
                  <a:schemeClr val="bg1"/>
                </a:solidFill>
                <a:latin typeface="Bebas Neue" panose="020B0000000000000000" pitchFamily="34" charset="0"/>
                <a:cs typeface="Poppins" pitchFamily="2" charset="77"/>
              </a:rPr>
              <a:t>Report</a:t>
            </a:r>
          </a:p>
        </p:txBody>
      </p:sp>
      <p:sp>
        <p:nvSpPr>
          <p:cNvPr id="11" name="Google Shape;396;p18">
            <a:extLst>
              <a:ext uri="{FF2B5EF4-FFF2-40B4-BE49-F238E27FC236}">
                <a16:creationId xmlns:a16="http://schemas.microsoft.com/office/drawing/2014/main" id="{FC4B3E41-185F-B792-6D02-E02965647AB4}"/>
              </a:ext>
            </a:extLst>
          </p:cNvPr>
          <p:cNvSpPr/>
          <p:nvPr/>
        </p:nvSpPr>
        <p:spPr>
          <a:xfrm>
            <a:off x="850604" y="3787813"/>
            <a:ext cx="5348177" cy="2842914"/>
          </a:xfrm>
          <a:prstGeom prst="roundRect">
            <a:avLst>
              <a:gd name="adj" fmla="val 8967"/>
            </a:avLst>
          </a:prstGeom>
          <a:solidFill>
            <a:srgbClr val="1A1A4E"/>
          </a:solidFill>
          <a:ln>
            <a:noFill/>
          </a:ln>
          <a:effectLst>
            <a:outerShdw blurRad="635000" sx="102000" sy="102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D9AEF64D-D967-66D5-D9E1-A5190DEE96D0}"/>
              </a:ext>
            </a:extLst>
          </p:cNvPr>
          <p:cNvSpPr txBox="1"/>
          <p:nvPr/>
        </p:nvSpPr>
        <p:spPr>
          <a:xfrm>
            <a:off x="2801679" y="3828367"/>
            <a:ext cx="1632098" cy="369332"/>
          </a:xfrm>
          <a:prstGeom prst="rect">
            <a:avLst/>
          </a:prstGeom>
          <a:noFill/>
        </p:spPr>
        <p:txBody>
          <a:bodyPr wrap="square">
            <a:spAutoFit/>
          </a:bodyPr>
          <a:lstStyle/>
          <a:p>
            <a:r>
              <a:rPr lang="en-ID" sz="1800" dirty="0">
                <a:solidFill>
                  <a:schemeClr val="accent4"/>
                </a:solidFill>
                <a:latin typeface="Bebas Neue" panose="020B0000000000000000" pitchFamily="34" charset="0"/>
                <a:cs typeface="Poppins" pitchFamily="2" charset="77"/>
              </a:rPr>
              <a:t>Testing </a:t>
            </a:r>
            <a:r>
              <a:rPr lang="en-ID" sz="1800" dirty="0">
                <a:solidFill>
                  <a:schemeClr val="bg1"/>
                </a:solidFill>
                <a:latin typeface="Bebas Neue" panose="020B0000000000000000" pitchFamily="34" charset="0"/>
                <a:cs typeface="Poppins" pitchFamily="2" charset="77"/>
              </a:rPr>
              <a:t>Report</a:t>
            </a:r>
          </a:p>
        </p:txBody>
      </p:sp>
      <p:pic>
        <p:nvPicPr>
          <p:cNvPr id="14" name="Picture 13">
            <a:extLst>
              <a:ext uri="{FF2B5EF4-FFF2-40B4-BE49-F238E27FC236}">
                <a16:creationId xmlns:a16="http://schemas.microsoft.com/office/drawing/2014/main" id="{ABA4B8AA-E2BF-A028-94F8-506817C38E5A}"/>
              </a:ext>
            </a:extLst>
          </p:cNvPr>
          <p:cNvPicPr>
            <a:picLocks noChangeAspect="1"/>
          </p:cNvPicPr>
          <p:nvPr/>
        </p:nvPicPr>
        <p:blipFill>
          <a:blip r:embed="rId6"/>
          <a:stretch>
            <a:fillRect/>
          </a:stretch>
        </p:blipFill>
        <p:spPr>
          <a:xfrm>
            <a:off x="1207672" y="4238253"/>
            <a:ext cx="4575142" cy="2106720"/>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TotalTime>
  <Words>776</Words>
  <Application>Microsoft Office PowerPoint</Application>
  <PresentationFormat>Widescreen</PresentationFormat>
  <Paragraphs>83</Paragraphs>
  <Slides>16</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Raleway</vt:lpstr>
      <vt:lpstr>Poppins Medium</vt:lpstr>
      <vt:lpstr>Arial</vt:lpstr>
      <vt:lpstr>Poppins SemiBold</vt:lpstr>
      <vt:lpstr>Poppins</vt:lpstr>
      <vt:lpstr>Bebas Neue</vt:lpstr>
      <vt:lpstr>Mulish</vt:lpstr>
      <vt:lpstr>Arial Unicode MS</vt:lpstr>
      <vt:lpstr>Calibri</vt:lpstr>
      <vt:lpstr>Slack-Lato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Syed Farman Ghani</cp:lastModifiedBy>
  <cp:revision>11</cp:revision>
  <dcterms:modified xsi:type="dcterms:W3CDTF">2023-04-18T21:53:13Z</dcterms:modified>
</cp:coreProperties>
</file>